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6"/>
  </p:notesMasterIdLst>
  <p:sldIdLst>
    <p:sldId id="256" r:id="rId2"/>
    <p:sldId id="283" r:id="rId3"/>
    <p:sldId id="307" r:id="rId4"/>
    <p:sldId id="258" r:id="rId5"/>
    <p:sldId id="311" r:id="rId6"/>
    <p:sldId id="259" r:id="rId7"/>
    <p:sldId id="308" r:id="rId8"/>
    <p:sldId id="313" r:id="rId9"/>
    <p:sldId id="309" r:id="rId10"/>
    <p:sldId id="304" r:id="rId11"/>
    <p:sldId id="314" r:id="rId12"/>
    <p:sldId id="315" r:id="rId13"/>
    <p:sldId id="312" r:id="rId14"/>
    <p:sldId id="310" r:id="rId15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7"/>
      <p:bold r:id="rId18"/>
      <p:italic r:id="rId19"/>
      <p:boldItalic r:id="rId20"/>
    </p:embeddedFont>
    <p:embeddedFont>
      <p:font typeface="Barlow Semi Condensed" panose="00000506000000000000" pitchFamily="2" charset="0"/>
      <p:regular r:id="rId21"/>
      <p:bold r:id="rId22"/>
      <p:italic r:id="rId23"/>
      <p:boldItalic r:id="rId24"/>
    </p:embeddedFont>
    <p:embeddedFont>
      <p:font typeface="Barlow Semi Condensed Medium" panose="00000606000000000000" pitchFamily="2" charset="0"/>
      <p:regular r:id="rId25"/>
      <p:bold r:id="rId26"/>
      <p:italic r:id="rId27"/>
      <p:boldItalic r:id="rId28"/>
    </p:embeddedFont>
    <p:embeddedFont>
      <p:font typeface="Fjalla One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8C651C0-0AB1-4918-877A-038A63CDBF8B}">
          <p14:sldIdLst>
            <p14:sldId id="256"/>
            <p14:sldId id="283"/>
            <p14:sldId id="307"/>
            <p14:sldId id="258"/>
            <p14:sldId id="311"/>
            <p14:sldId id="259"/>
            <p14:sldId id="308"/>
            <p14:sldId id="313"/>
            <p14:sldId id="309"/>
            <p14:sldId id="304"/>
            <p14:sldId id="314"/>
            <p14:sldId id="315"/>
            <p14:sldId id="312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97D3"/>
    <a:srgbClr val="F7C3E6"/>
    <a:srgbClr val="EE6E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AF85BB-CF66-4843-8D1D-45CA4D0E97B5}">
  <a:tblStyle styleId="{8CAF85BB-CF66-4843-8D1D-45CA4D0E97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33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034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228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745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927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08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78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710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904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637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2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  <p:sldLayoutId id="2147483659" r:id="rId6"/>
    <p:sldLayoutId id="2147483662" r:id="rId7"/>
    <p:sldLayoutId id="2147483664" r:id="rId8"/>
    <p:sldLayoutId id="2147483673" r:id="rId9"/>
    <p:sldLayoutId id="2147483674" r:id="rId10"/>
    <p:sldLayoutId id="2147483675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3516;p62">
            <a:extLst>
              <a:ext uri="{FF2B5EF4-FFF2-40B4-BE49-F238E27FC236}">
                <a16:creationId xmlns:a16="http://schemas.microsoft.com/office/drawing/2014/main" id="{660232EC-76FC-4124-944B-BC050420E2A5}"/>
              </a:ext>
            </a:extLst>
          </p:cNvPr>
          <p:cNvGrpSpPr/>
          <p:nvPr/>
        </p:nvGrpSpPr>
        <p:grpSpPr>
          <a:xfrm>
            <a:off x="254113" y="261802"/>
            <a:ext cx="5918087" cy="4859450"/>
            <a:chOff x="1230400" y="410075"/>
            <a:chExt cx="5124625" cy="4728500"/>
          </a:xfrm>
        </p:grpSpPr>
        <p:sp>
          <p:nvSpPr>
            <p:cNvPr id="198" name="Google Shape;3517;p62">
              <a:extLst>
                <a:ext uri="{FF2B5EF4-FFF2-40B4-BE49-F238E27FC236}">
                  <a16:creationId xmlns:a16="http://schemas.microsoft.com/office/drawing/2014/main" id="{278F3712-19B7-4261-AF64-BA601DC6A351}"/>
                </a:ext>
              </a:extLst>
            </p:cNvPr>
            <p:cNvSpPr/>
            <p:nvPr/>
          </p:nvSpPr>
          <p:spPr>
            <a:xfrm>
              <a:off x="1384675" y="410150"/>
              <a:ext cx="4970350" cy="3655600"/>
            </a:xfrm>
            <a:custGeom>
              <a:avLst/>
              <a:gdLst/>
              <a:ahLst/>
              <a:cxnLst/>
              <a:rect l="l" t="t" r="r" b="b"/>
              <a:pathLst>
                <a:path w="198814" h="146224" extrusionOk="0">
                  <a:moveTo>
                    <a:pt x="173002" y="38507"/>
                  </a:moveTo>
                  <a:lnTo>
                    <a:pt x="173002" y="118161"/>
                  </a:lnTo>
                  <a:lnTo>
                    <a:pt x="37835" y="118161"/>
                  </a:lnTo>
                  <a:lnTo>
                    <a:pt x="37835" y="38507"/>
                  </a:lnTo>
                  <a:close/>
                  <a:moveTo>
                    <a:pt x="144780" y="0"/>
                  </a:moveTo>
                  <a:cubicBezTo>
                    <a:pt x="136124" y="0"/>
                    <a:pt x="127640" y="2694"/>
                    <a:pt x="120221" y="7391"/>
                  </a:cubicBezTo>
                  <a:cubicBezTo>
                    <a:pt x="110674" y="13402"/>
                    <a:pt x="103216" y="21213"/>
                    <a:pt x="91516" y="22724"/>
                  </a:cubicBezTo>
                  <a:cubicBezTo>
                    <a:pt x="84957" y="23559"/>
                    <a:pt x="78300" y="23746"/>
                    <a:pt x="71643" y="23746"/>
                  </a:cubicBezTo>
                  <a:cubicBezTo>
                    <a:pt x="66261" y="23746"/>
                    <a:pt x="60878" y="23624"/>
                    <a:pt x="55546" y="23624"/>
                  </a:cubicBezTo>
                  <a:cubicBezTo>
                    <a:pt x="24881" y="23624"/>
                    <a:pt x="1" y="55833"/>
                    <a:pt x="6205" y="89392"/>
                  </a:cubicBezTo>
                  <a:cubicBezTo>
                    <a:pt x="12441" y="122951"/>
                    <a:pt x="41756" y="146223"/>
                    <a:pt x="66636" y="146223"/>
                  </a:cubicBezTo>
                  <a:cubicBezTo>
                    <a:pt x="89009" y="146223"/>
                    <a:pt x="107395" y="132787"/>
                    <a:pt x="128643" y="129187"/>
                  </a:cubicBezTo>
                  <a:cubicBezTo>
                    <a:pt x="139186" y="127419"/>
                    <a:pt x="149761" y="129508"/>
                    <a:pt x="160176" y="126840"/>
                  </a:cubicBezTo>
                  <a:cubicBezTo>
                    <a:pt x="172295" y="123722"/>
                    <a:pt x="183674" y="116297"/>
                    <a:pt x="190392" y="105560"/>
                  </a:cubicBezTo>
                  <a:cubicBezTo>
                    <a:pt x="194956" y="98232"/>
                    <a:pt x="197207" y="90163"/>
                    <a:pt x="197817" y="81870"/>
                  </a:cubicBezTo>
                  <a:cubicBezTo>
                    <a:pt x="198814" y="68594"/>
                    <a:pt x="195728" y="54740"/>
                    <a:pt x="191613" y="42397"/>
                  </a:cubicBezTo>
                  <a:cubicBezTo>
                    <a:pt x="185474" y="24074"/>
                    <a:pt x="173548" y="5270"/>
                    <a:pt x="153490" y="930"/>
                  </a:cubicBezTo>
                  <a:cubicBezTo>
                    <a:pt x="150590" y="302"/>
                    <a:pt x="147676" y="0"/>
                    <a:pt x="144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518;p62">
              <a:extLst>
                <a:ext uri="{FF2B5EF4-FFF2-40B4-BE49-F238E27FC236}">
                  <a16:creationId xmlns:a16="http://schemas.microsoft.com/office/drawing/2014/main" id="{4BAB1696-A081-4DAA-8B18-8288D0D71299}"/>
                </a:ext>
              </a:extLst>
            </p:cNvPr>
            <p:cNvSpPr/>
            <p:nvPr/>
          </p:nvSpPr>
          <p:spPr>
            <a:xfrm>
              <a:off x="1515675" y="410075"/>
              <a:ext cx="4819275" cy="3654050"/>
            </a:xfrm>
            <a:custGeom>
              <a:avLst/>
              <a:gdLst/>
              <a:ahLst/>
              <a:cxnLst/>
              <a:rect l="l" t="t" r="r" b="b"/>
              <a:pathLst>
                <a:path w="192771" h="146162" extrusionOk="0">
                  <a:moveTo>
                    <a:pt x="139507" y="1"/>
                  </a:moveTo>
                  <a:cubicBezTo>
                    <a:pt x="130860" y="1"/>
                    <a:pt x="122406" y="2701"/>
                    <a:pt x="114981" y="7394"/>
                  </a:cubicBezTo>
                  <a:cubicBezTo>
                    <a:pt x="105434" y="13405"/>
                    <a:pt x="97976" y="21216"/>
                    <a:pt x="86276" y="22727"/>
                  </a:cubicBezTo>
                  <a:cubicBezTo>
                    <a:pt x="79686" y="23563"/>
                    <a:pt x="73032" y="23756"/>
                    <a:pt x="66346" y="23756"/>
                  </a:cubicBezTo>
                  <a:cubicBezTo>
                    <a:pt x="60978" y="23756"/>
                    <a:pt x="55610" y="23627"/>
                    <a:pt x="50306" y="23627"/>
                  </a:cubicBezTo>
                  <a:cubicBezTo>
                    <a:pt x="22855" y="23627"/>
                    <a:pt x="32" y="49471"/>
                    <a:pt x="0" y="78948"/>
                  </a:cubicBezTo>
                  <a:cubicBezTo>
                    <a:pt x="0" y="82387"/>
                    <a:pt x="322" y="85891"/>
                    <a:pt x="965" y="89395"/>
                  </a:cubicBezTo>
                  <a:cubicBezTo>
                    <a:pt x="2893" y="99777"/>
                    <a:pt x="7040" y="109196"/>
                    <a:pt x="12601" y="117232"/>
                  </a:cubicBezTo>
                  <a:cubicBezTo>
                    <a:pt x="13469" y="115850"/>
                    <a:pt x="14337" y="114500"/>
                    <a:pt x="15140" y="113278"/>
                  </a:cubicBezTo>
                  <a:cubicBezTo>
                    <a:pt x="14305" y="112796"/>
                    <a:pt x="13565" y="112153"/>
                    <a:pt x="13276" y="111285"/>
                  </a:cubicBezTo>
                  <a:cubicBezTo>
                    <a:pt x="13179" y="111028"/>
                    <a:pt x="13147" y="110803"/>
                    <a:pt x="13147" y="110546"/>
                  </a:cubicBezTo>
                  <a:cubicBezTo>
                    <a:pt x="13147" y="109582"/>
                    <a:pt x="13758" y="108681"/>
                    <a:pt x="14787" y="108456"/>
                  </a:cubicBezTo>
                  <a:cubicBezTo>
                    <a:pt x="14915" y="108424"/>
                    <a:pt x="15044" y="108424"/>
                    <a:pt x="15205" y="108424"/>
                  </a:cubicBezTo>
                  <a:cubicBezTo>
                    <a:pt x="15976" y="108424"/>
                    <a:pt x="16812" y="108810"/>
                    <a:pt x="17583" y="109389"/>
                  </a:cubicBezTo>
                  <a:cubicBezTo>
                    <a:pt x="17648" y="109260"/>
                    <a:pt x="17744" y="109132"/>
                    <a:pt x="17808" y="109035"/>
                  </a:cubicBezTo>
                  <a:cubicBezTo>
                    <a:pt x="18194" y="108392"/>
                    <a:pt x="18451" y="107910"/>
                    <a:pt x="18515" y="107749"/>
                  </a:cubicBezTo>
                  <a:cubicBezTo>
                    <a:pt x="19158" y="106303"/>
                    <a:pt x="20958" y="102445"/>
                    <a:pt x="21183" y="101963"/>
                  </a:cubicBezTo>
                  <a:cubicBezTo>
                    <a:pt x="21183" y="101835"/>
                    <a:pt x="21183" y="101610"/>
                    <a:pt x="21183" y="101256"/>
                  </a:cubicBezTo>
                  <a:cubicBezTo>
                    <a:pt x="21183" y="99617"/>
                    <a:pt x="21151" y="95599"/>
                    <a:pt x="20958" y="92288"/>
                  </a:cubicBezTo>
                  <a:cubicBezTo>
                    <a:pt x="20894" y="91323"/>
                    <a:pt x="20862" y="90456"/>
                    <a:pt x="20862" y="89716"/>
                  </a:cubicBezTo>
                  <a:cubicBezTo>
                    <a:pt x="20862" y="89073"/>
                    <a:pt x="20894" y="88495"/>
                    <a:pt x="20926" y="87980"/>
                  </a:cubicBezTo>
                  <a:cubicBezTo>
                    <a:pt x="20444" y="87370"/>
                    <a:pt x="20316" y="86791"/>
                    <a:pt x="20316" y="86309"/>
                  </a:cubicBezTo>
                  <a:cubicBezTo>
                    <a:pt x="20316" y="85859"/>
                    <a:pt x="20444" y="85505"/>
                    <a:pt x="20508" y="85312"/>
                  </a:cubicBezTo>
                  <a:cubicBezTo>
                    <a:pt x="20573" y="85184"/>
                    <a:pt x="20766" y="85055"/>
                    <a:pt x="21055" y="84927"/>
                  </a:cubicBezTo>
                  <a:cubicBezTo>
                    <a:pt x="21023" y="84573"/>
                    <a:pt x="20991" y="84220"/>
                    <a:pt x="20991" y="83962"/>
                  </a:cubicBezTo>
                  <a:cubicBezTo>
                    <a:pt x="20991" y="83705"/>
                    <a:pt x="21055" y="83352"/>
                    <a:pt x="21151" y="82902"/>
                  </a:cubicBezTo>
                  <a:cubicBezTo>
                    <a:pt x="21216" y="82452"/>
                    <a:pt x="21344" y="81873"/>
                    <a:pt x="21505" y="81262"/>
                  </a:cubicBezTo>
                  <a:cubicBezTo>
                    <a:pt x="21826" y="80041"/>
                    <a:pt x="22212" y="78562"/>
                    <a:pt x="22630" y="77148"/>
                  </a:cubicBezTo>
                  <a:cubicBezTo>
                    <a:pt x="23337" y="74673"/>
                    <a:pt x="24044" y="72358"/>
                    <a:pt x="24205" y="71812"/>
                  </a:cubicBezTo>
                  <a:cubicBezTo>
                    <a:pt x="24044" y="71587"/>
                    <a:pt x="23659" y="71040"/>
                    <a:pt x="23241" y="70430"/>
                  </a:cubicBezTo>
                  <a:cubicBezTo>
                    <a:pt x="22694" y="69626"/>
                    <a:pt x="22051" y="68726"/>
                    <a:pt x="21730" y="68276"/>
                  </a:cubicBezTo>
                  <a:cubicBezTo>
                    <a:pt x="21666" y="68147"/>
                    <a:pt x="21601" y="68083"/>
                    <a:pt x="21569" y="68051"/>
                  </a:cubicBezTo>
                  <a:cubicBezTo>
                    <a:pt x="21473" y="67922"/>
                    <a:pt x="21441" y="67794"/>
                    <a:pt x="21441" y="67633"/>
                  </a:cubicBezTo>
                  <a:cubicBezTo>
                    <a:pt x="21441" y="67504"/>
                    <a:pt x="21473" y="67376"/>
                    <a:pt x="21569" y="67279"/>
                  </a:cubicBezTo>
                  <a:cubicBezTo>
                    <a:pt x="21633" y="67151"/>
                    <a:pt x="21794" y="67086"/>
                    <a:pt x="21955" y="67086"/>
                  </a:cubicBezTo>
                  <a:cubicBezTo>
                    <a:pt x="22083" y="67086"/>
                    <a:pt x="22180" y="67119"/>
                    <a:pt x="22308" y="67183"/>
                  </a:cubicBezTo>
                  <a:lnTo>
                    <a:pt x="21666" y="65929"/>
                  </a:lnTo>
                  <a:lnTo>
                    <a:pt x="21633" y="65833"/>
                  </a:lnTo>
                  <a:lnTo>
                    <a:pt x="21633" y="65801"/>
                  </a:lnTo>
                  <a:cubicBezTo>
                    <a:pt x="21633" y="65769"/>
                    <a:pt x="21633" y="65640"/>
                    <a:pt x="21666" y="65511"/>
                  </a:cubicBezTo>
                  <a:cubicBezTo>
                    <a:pt x="21698" y="65383"/>
                    <a:pt x="21762" y="65254"/>
                    <a:pt x="21891" y="65094"/>
                  </a:cubicBezTo>
                  <a:cubicBezTo>
                    <a:pt x="21987" y="65029"/>
                    <a:pt x="22116" y="64965"/>
                    <a:pt x="22276" y="64965"/>
                  </a:cubicBezTo>
                  <a:cubicBezTo>
                    <a:pt x="22341" y="64965"/>
                    <a:pt x="22405" y="64965"/>
                    <a:pt x="22469" y="64997"/>
                  </a:cubicBezTo>
                  <a:cubicBezTo>
                    <a:pt x="22566" y="64997"/>
                    <a:pt x="22630" y="65061"/>
                    <a:pt x="22726" y="65094"/>
                  </a:cubicBezTo>
                  <a:lnTo>
                    <a:pt x="22726" y="65094"/>
                  </a:lnTo>
                  <a:lnTo>
                    <a:pt x="22437" y="64483"/>
                  </a:lnTo>
                  <a:cubicBezTo>
                    <a:pt x="22437" y="64451"/>
                    <a:pt x="22405" y="64386"/>
                    <a:pt x="22437" y="64322"/>
                  </a:cubicBezTo>
                  <a:cubicBezTo>
                    <a:pt x="22437" y="64322"/>
                    <a:pt x="22469" y="64226"/>
                    <a:pt x="22501" y="64097"/>
                  </a:cubicBezTo>
                  <a:cubicBezTo>
                    <a:pt x="22566" y="64001"/>
                    <a:pt x="22662" y="63840"/>
                    <a:pt x="22823" y="63743"/>
                  </a:cubicBezTo>
                  <a:cubicBezTo>
                    <a:pt x="22919" y="63647"/>
                    <a:pt x="23080" y="63615"/>
                    <a:pt x="23209" y="63615"/>
                  </a:cubicBezTo>
                  <a:lnTo>
                    <a:pt x="23241" y="63615"/>
                  </a:lnTo>
                  <a:cubicBezTo>
                    <a:pt x="23401" y="63615"/>
                    <a:pt x="23562" y="63647"/>
                    <a:pt x="23723" y="63743"/>
                  </a:cubicBezTo>
                  <a:cubicBezTo>
                    <a:pt x="23819" y="63808"/>
                    <a:pt x="23916" y="63904"/>
                    <a:pt x="23980" y="64001"/>
                  </a:cubicBezTo>
                  <a:cubicBezTo>
                    <a:pt x="24076" y="64097"/>
                    <a:pt x="24141" y="64193"/>
                    <a:pt x="24237" y="64354"/>
                  </a:cubicBezTo>
                  <a:cubicBezTo>
                    <a:pt x="24366" y="64547"/>
                    <a:pt x="24494" y="64772"/>
                    <a:pt x="24623" y="64997"/>
                  </a:cubicBezTo>
                  <a:lnTo>
                    <a:pt x="24494" y="64161"/>
                  </a:lnTo>
                  <a:cubicBezTo>
                    <a:pt x="24494" y="64097"/>
                    <a:pt x="24494" y="64033"/>
                    <a:pt x="24526" y="64001"/>
                  </a:cubicBezTo>
                  <a:cubicBezTo>
                    <a:pt x="24526" y="63968"/>
                    <a:pt x="24591" y="63872"/>
                    <a:pt x="24687" y="63776"/>
                  </a:cubicBezTo>
                  <a:cubicBezTo>
                    <a:pt x="24719" y="63776"/>
                    <a:pt x="24719" y="63743"/>
                    <a:pt x="24751" y="63743"/>
                  </a:cubicBezTo>
                  <a:lnTo>
                    <a:pt x="24751" y="36485"/>
                  </a:lnTo>
                  <a:cubicBezTo>
                    <a:pt x="24751" y="33592"/>
                    <a:pt x="27098" y="31213"/>
                    <a:pt x="30023" y="31213"/>
                  </a:cubicBezTo>
                  <a:lnTo>
                    <a:pt x="170366" y="31213"/>
                  </a:lnTo>
                  <a:cubicBezTo>
                    <a:pt x="173259" y="31213"/>
                    <a:pt x="175637" y="33592"/>
                    <a:pt x="175637" y="36485"/>
                  </a:cubicBezTo>
                  <a:lnTo>
                    <a:pt x="175637" y="116364"/>
                  </a:lnTo>
                  <a:cubicBezTo>
                    <a:pt x="179334" y="113278"/>
                    <a:pt x="182580" y="109678"/>
                    <a:pt x="185152" y="105563"/>
                  </a:cubicBezTo>
                  <a:cubicBezTo>
                    <a:pt x="189716" y="98235"/>
                    <a:pt x="191967" y="90166"/>
                    <a:pt x="192577" y="81873"/>
                  </a:cubicBezTo>
                  <a:cubicBezTo>
                    <a:pt x="192706" y="80169"/>
                    <a:pt x="192770" y="78466"/>
                    <a:pt x="192770" y="76762"/>
                  </a:cubicBezTo>
                  <a:cubicBezTo>
                    <a:pt x="192770" y="65094"/>
                    <a:pt x="189974" y="53168"/>
                    <a:pt x="186373" y="42400"/>
                  </a:cubicBezTo>
                  <a:cubicBezTo>
                    <a:pt x="180234" y="24077"/>
                    <a:pt x="168308" y="5273"/>
                    <a:pt x="148250" y="933"/>
                  </a:cubicBezTo>
                  <a:cubicBezTo>
                    <a:pt x="145325" y="322"/>
                    <a:pt x="142432" y="1"/>
                    <a:pt x="139507" y="1"/>
                  </a:cubicBezTo>
                  <a:close/>
                  <a:moveTo>
                    <a:pt x="23016" y="127229"/>
                  </a:moveTo>
                  <a:cubicBezTo>
                    <a:pt x="22823" y="127454"/>
                    <a:pt x="22630" y="127679"/>
                    <a:pt x="22469" y="127840"/>
                  </a:cubicBezTo>
                  <a:cubicBezTo>
                    <a:pt x="22308" y="128032"/>
                    <a:pt x="22148" y="128193"/>
                    <a:pt x="22019" y="128354"/>
                  </a:cubicBezTo>
                  <a:cubicBezTo>
                    <a:pt x="22919" y="129222"/>
                    <a:pt x="23819" y="130058"/>
                    <a:pt x="24751" y="130861"/>
                  </a:cubicBezTo>
                  <a:lnTo>
                    <a:pt x="24751" y="127550"/>
                  </a:lnTo>
                  <a:cubicBezTo>
                    <a:pt x="24173" y="127518"/>
                    <a:pt x="23562" y="127422"/>
                    <a:pt x="23016" y="127229"/>
                  </a:cubicBezTo>
                  <a:close/>
                  <a:moveTo>
                    <a:pt x="64064" y="144523"/>
                  </a:moveTo>
                  <a:cubicBezTo>
                    <a:pt x="64032" y="145069"/>
                    <a:pt x="63968" y="145616"/>
                    <a:pt x="63903" y="146162"/>
                  </a:cubicBezTo>
                  <a:cubicBezTo>
                    <a:pt x="67921" y="145969"/>
                    <a:pt x="71779" y="145391"/>
                    <a:pt x="75572" y="144523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3519;p62">
              <a:extLst>
                <a:ext uri="{FF2B5EF4-FFF2-40B4-BE49-F238E27FC236}">
                  <a16:creationId xmlns:a16="http://schemas.microsoft.com/office/drawing/2014/main" id="{DFFE2263-1666-4035-A53D-F50A546B7198}"/>
                </a:ext>
              </a:extLst>
            </p:cNvPr>
            <p:cNvSpPr/>
            <p:nvPr/>
          </p:nvSpPr>
          <p:spPr>
            <a:xfrm>
              <a:off x="1972925" y="4531000"/>
              <a:ext cx="4095225" cy="240325"/>
            </a:xfrm>
            <a:custGeom>
              <a:avLst/>
              <a:gdLst/>
              <a:ahLst/>
              <a:cxnLst/>
              <a:rect l="l" t="t" r="r" b="b"/>
              <a:pathLst>
                <a:path w="163809" h="9613" extrusionOk="0">
                  <a:moveTo>
                    <a:pt x="81904" y="1"/>
                  </a:moveTo>
                  <a:cubicBezTo>
                    <a:pt x="36677" y="1"/>
                    <a:pt x="0" y="2155"/>
                    <a:pt x="0" y="4823"/>
                  </a:cubicBezTo>
                  <a:cubicBezTo>
                    <a:pt x="0" y="7458"/>
                    <a:pt x="36677" y="9612"/>
                    <a:pt x="81904" y="9612"/>
                  </a:cubicBezTo>
                  <a:cubicBezTo>
                    <a:pt x="127131" y="9612"/>
                    <a:pt x="163808" y="7458"/>
                    <a:pt x="163808" y="4823"/>
                  </a:cubicBezTo>
                  <a:cubicBezTo>
                    <a:pt x="163808" y="2155"/>
                    <a:pt x="127131" y="1"/>
                    <a:pt x="8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520;p62">
              <a:extLst>
                <a:ext uri="{FF2B5EF4-FFF2-40B4-BE49-F238E27FC236}">
                  <a16:creationId xmlns:a16="http://schemas.microsoft.com/office/drawing/2014/main" id="{E3395F1E-BD9E-4D81-BBA0-705751AD34D7}"/>
                </a:ext>
              </a:extLst>
            </p:cNvPr>
            <p:cNvSpPr/>
            <p:nvPr/>
          </p:nvSpPr>
          <p:spPr>
            <a:xfrm>
              <a:off x="1972925" y="4535825"/>
              <a:ext cx="4095225" cy="235500"/>
            </a:xfrm>
            <a:custGeom>
              <a:avLst/>
              <a:gdLst/>
              <a:ahLst/>
              <a:cxnLst/>
              <a:rect l="l" t="t" r="r" b="b"/>
              <a:pathLst>
                <a:path w="163809" h="9420" extrusionOk="0">
                  <a:moveTo>
                    <a:pt x="58310" y="1"/>
                  </a:moveTo>
                  <a:lnTo>
                    <a:pt x="58310" y="1"/>
                  </a:lnTo>
                  <a:cubicBezTo>
                    <a:pt x="53489" y="97"/>
                    <a:pt x="48892" y="226"/>
                    <a:pt x="44488" y="354"/>
                  </a:cubicBezTo>
                  <a:cubicBezTo>
                    <a:pt x="41917" y="1062"/>
                    <a:pt x="39924" y="1126"/>
                    <a:pt x="39924" y="1126"/>
                  </a:cubicBezTo>
                  <a:lnTo>
                    <a:pt x="39924" y="1094"/>
                  </a:lnTo>
                  <a:cubicBezTo>
                    <a:pt x="39924" y="1062"/>
                    <a:pt x="39924" y="837"/>
                    <a:pt x="39956" y="483"/>
                  </a:cubicBezTo>
                  <a:lnTo>
                    <a:pt x="39956" y="483"/>
                  </a:lnTo>
                  <a:cubicBezTo>
                    <a:pt x="37609" y="579"/>
                    <a:pt x="35391" y="676"/>
                    <a:pt x="33206" y="740"/>
                  </a:cubicBezTo>
                  <a:cubicBezTo>
                    <a:pt x="33238" y="901"/>
                    <a:pt x="33238" y="1029"/>
                    <a:pt x="33238" y="1158"/>
                  </a:cubicBezTo>
                  <a:cubicBezTo>
                    <a:pt x="33238" y="1383"/>
                    <a:pt x="33206" y="1512"/>
                    <a:pt x="33206" y="1512"/>
                  </a:cubicBezTo>
                  <a:cubicBezTo>
                    <a:pt x="33206" y="1512"/>
                    <a:pt x="31791" y="1415"/>
                    <a:pt x="29830" y="901"/>
                  </a:cubicBezTo>
                  <a:cubicBezTo>
                    <a:pt x="11605" y="1801"/>
                    <a:pt x="0" y="3119"/>
                    <a:pt x="0" y="4630"/>
                  </a:cubicBezTo>
                  <a:cubicBezTo>
                    <a:pt x="0" y="7265"/>
                    <a:pt x="36677" y="9419"/>
                    <a:pt x="81904" y="9419"/>
                  </a:cubicBezTo>
                  <a:cubicBezTo>
                    <a:pt x="127131" y="9419"/>
                    <a:pt x="163808" y="7265"/>
                    <a:pt x="163808" y="4630"/>
                  </a:cubicBezTo>
                  <a:cubicBezTo>
                    <a:pt x="163808" y="2444"/>
                    <a:pt x="139218" y="612"/>
                    <a:pt x="105498" y="1"/>
                  </a:cubicBezTo>
                  <a:lnTo>
                    <a:pt x="105498" y="1"/>
                  </a:lnTo>
                  <a:lnTo>
                    <a:pt x="106430" y="1190"/>
                  </a:lnTo>
                  <a:cubicBezTo>
                    <a:pt x="106495" y="1287"/>
                    <a:pt x="106527" y="1415"/>
                    <a:pt x="106463" y="1512"/>
                  </a:cubicBezTo>
                  <a:cubicBezTo>
                    <a:pt x="106430" y="1608"/>
                    <a:pt x="106302" y="1672"/>
                    <a:pt x="106205" y="1672"/>
                  </a:cubicBezTo>
                  <a:lnTo>
                    <a:pt x="57603" y="1672"/>
                  </a:lnTo>
                  <a:cubicBezTo>
                    <a:pt x="57475" y="1672"/>
                    <a:pt x="57378" y="1608"/>
                    <a:pt x="57314" y="1512"/>
                  </a:cubicBezTo>
                  <a:cubicBezTo>
                    <a:pt x="57282" y="1415"/>
                    <a:pt x="57282" y="1287"/>
                    <a:pt x="57346" y="1190"/>
                  </a:cubicBezTo>
                  <a:lnTo>
                    <a:pt x="58310" y="1"/>
                  </a:ln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3521;p62">
              <a:extLst>
                <a:ext uri="{FF2B5EF4-FFF2-40B4-BE49-F238E27FC236}">
                  <a16:creationId xmlns:a16="http://schemas.microsoft.com/office/drawing/2014/main" id="{5059A9A5-7232-4BF9-B49A-590885FF00E1}"/>
                </a:ext>
              </a:extLst>
            </p:cNvPr>
            <p:cNvSpPr/>
            <p:nvPr/>
          </p:nvSpPr>
          <p:spPr>
            <a:xfrm>
              <a:off x="2121600" y="3176250"/>
              <a:ext cx="133425" cy="207225"/>
            </a:xfrm>
            <a:custGeom>
              <a:avLst/>
              <a:gdLst/>
              <a:ahLst/>
              <a:cxnLst/>
              <a:rect l="l" t="t" r="r" b="b"/>
              <a:pathLst>
                <a:path w="5337" h="8289" extrusionOk="0">
                  <a:moveTo>
                    <a:pt x="2783" y="0"/>
                  </a:moveTo>
                  <a:cubicBezTo>
                    <a:pt x="2420" y="0"/>
                    <a:pt x="2050" y="99"/>
                    <a:pt x="1704" y="317"/>
                  </a:cubicBezTo>
                  <a:cubicBezTo>
                    <a:pt x="161" y="1249"/>
                    <a:pt x="0" y="4528"/>
                    <a:pt x="386" y="6103"/>
                  </a:cubicBezTo>
                  <a:cubicBezTo>
                    <a:pt x="418" y="6230"/>
                    <a:pt x="1209" y="8289"/>
                    <a:pt x="1222" y="8289"/>
                  </a:cubicBezTo>
                  <a:cubicBezTo>
                    <a:pt x="1222" y="8289"/>
                    <a:pt x="1222" y="8289"/>
                    <a:pt x="1222" y="8289"/>
                  </a:cubicBezTo>
                  <a:cubicBezTo>
                    <a:pt x="1254" y="8289"/>
                    <a:pt x="3729" y="6328"/>
                    <a:pt x="4372" y="5042"/>
                  </a:cubicBezTo>
                  <a:cubicBezTo>
                    <a:pt x="4918" y="3949"/>
                    <a:pt x="5336" y="2438"/>
                    <a:pt x="4758" y="1281"/>
                  </a:cubicBezTo>
                  <a:cubicBezTo>
                    <a:pt x="4379" y="502"/>
                    <a:pt x="3600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522;p62">
              <a:extLst>
                <a:ext uri="{FF2B5EF4-FFF2-40B4-BE49-F238E27FC236}">
                  <a16:creationId xmlns:a16="http://schemas.microsoft.com/office/drawing/2014/main" id="{79E6B08A-9EF0-46A3-892E-80EB03C90619}"/>
                </a:ext>
              </a:extLst>
            </p:cNvPr>
            <p:cNvSpPr/>
            <p:nvPr/>
          </p:nvSpPr>
          <p:spPr>
            <a:xfrm>
              <a:off x="1502000" y="3626850"/>
              <a:ext cx="143875" cy="202650"/>
            </a:xfrm>
            <a:custGeom>
              <a:avLst/>
              <a:gdLst/>
              <a:ahLst/>
              <a:cxnLst/>
              <a:rect l="l" t="t" r="r" b="b"/>
              <a:pathLst>
                <a:path w="5755" h="8106" extrusionOk="0">
                  <a:moveTo>
                    <a:pt x="2641" y="1"/>
                  </a:moveTo>
                  <a:cubicBezTo>
                    <a:pt x="1856" y="1"/>
                    <a:pt x="1101" y="408"/>
                    <a:pt x="740" y="1194"/>
                  </a:cubicBezTo>
                  <a:cubicBezTo>
                    <a:pt x="1" y="2833"/>
                    <a:pt x="1640" y="5662"/>
                    <a:pt x="2862" y="6755"/>
                  </a:cubicBezTo>
                  <a:cubicBezTo>
                    <a:pt x="2957" y="6850"/>
                    <a:pt x="4683" y="8105"/>
                    <a:pt x="4756" y="8105"/>
                  </a:cubicBezTo>
                  <a:cubicBezTo>
                    <a:pt x="4757" y="8105"/>
                    <a:pt x="4758" y="8105"/>
                    <a:pt x="4758" y="8105"/>
                  </a:cubicBezTo>
                  <a:cubicBezTo>
                    <a:pt x="4758" y="8105"/>
                    <a:pt x="5755" y="5083"/>
                    <a:pt x="5594" y="3669"/>
                  </a:cubicBezTo>
                  <a:cubicBezTo>
                    <a:pt x="5433" y="2479"/>
                    <a:pt x="4919" y="969"/>
                    <a:pt x="3826" y="326"/>
                  </a:cubicBezTo>
                  <a:cubicBezTo>
                    <a:pt x="3455" y="108"/>
                    <a:pt x="3044" y="1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523;p62">
              <a:extLst>
                <a:ext uri="{FF2B5EF4-FFF2-40B4-BE49-F238E27FC236}">
                  <a16:creationId xmlns:a16="http://schemas.microsoft.com/office/drawing/2014/main" id="{6F070B0B-F142-4B64-B3B3-707FBD2A4DE1}"/>
                </a:ext>
              </a:extLst>
            </p:cNvPr>
            <p:cNvSpPr/>
            <p:nvPr/>
          </p:nvSpPr>
          <p:spPr>
            <a:xfrm>
              <a:off x="2656800" y="3458200"/>
              <a:ext cx="462900" cy="1053550"/>
            </a:xfrm>
            <a:custGeom>
              <a:avLst/>
              <a:gdLst/>
              <a:ahLst/>
              <a:cxnLst/>
              <a:rect l="l" t="t" r="r" b="b"/>
              <a:pathLst>
                <a:path w="18516" h="42142" extrusionOk="0">
                  <a:moveTo>
                    <a:pt x="9161" y="0"/>
                  </a:moveTo>
                  <a:cubicBezTo>
                    <a:pt x="9161" y="0"/>
                    <a:pt x="0" y="9483"/>
                    <a:pt x="32" y="21119"/>
                  </a:cubicBezTo>
                  <a:cubicBezTo>
                    <a:pt x="97" y="32755"/>
                    <a:pt x="9354" y="42141"/>
                    <a:pt x="9354" y="42141"/>
                  </a:cubicBezTo>
                  <a:cubicBezTo>
                    <a:pt x="9354" y="42141"/>
                    <a:pt x="18515" y="32659"/>
                    <a:pt x="18483" y="21023"/>
                  </a:cubicBezTo>
                  <a:cubicBezTo>
                    <a:pt x="18419" y="9386"/>
                    <a:pt x="9161" y="0"/>
                    <a:pt x="9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524;p62">
              <a:extLst>
                <a:ext uri="{FF2B5EF4-FFF2-40B4-BE49-F238E27FC236}">
                  <a16:creationId xmlns:a16="http://schemas.microsoft.com/office/drawing/2014/main" id="{38F501ED-B087-4860-AF90-8F6DA06470C4}"/>
                </a:ext>
              </a:extLst>
            </p:cNvPr>
            <p:cNvSpPr/>
            <p:nvPr/>
          </p:nvSpPr>
          <p:spPr>
            <a:xfrm>
              <a:off x="1230400" y="3120375"/>
              <a:ext cx="1581525" cy="1453250"/>
            </a:xfrm>
            <a:custGeom>
              <a:avLst/>
              <a:gdLst/>
              <a:ahLst/>
              <a:cxnLst/>
              <a:rect l="l" t="t" r="r" b="b"/>
              <a:pathLst>
                <a:path w="63261" h="58130" extrusionOk="0">
                  <a:moveTo>
                    <a:pt x="47092" y="44790"/>
                  </a:moveTo>
                  <a:cubicBezTo>
                    <a:pt x="47542" y="46879"/>
                    <a:pt x="48377" y="49354"/>
                    <a:pt x="49920" y="51508"/>
                  </a:cubicBezTo>
                  <a:cubicBezTo>
                    <a:pt x="49085" y="51122"/>
                    <a:pt x="48217" y="50672"/>
                    <a:pt x="47252" y="50190"/>
                  </a:cubicBezTo>
                  <a:cubicBezTo>
                    <a:pt x="46545" y="49836"/>
                    <a:pt x="45806" y="49451"/>
                    <a:pt x="45066" y="49033"/>
                  </a:cubicBezTo>
                  <a:cubicBezTo>
                    <a:pt x="45195" y="48743"/>
                    <a:pt x="46288" y="46300"/>
                    <a:pt x="46352" y="44918"/>
                  </a:cubicBezTo>
                  <a:cubicBezTo>
                    <a:pt x="46609" y="44886"/>
                    <a:pt x="46867" y="44822"/>
                    <a:pt x="47092" y="44790"/>
                  </a:cubicBezTo>
                  <a:close/>
                  <a:moveTo>
                    <a:pt x="26617" y="1"/>
                  </a:moveTo>
                  <a:cubicBezTo>
                    <a:pt x="26474" y="1"/>
                    <a:pt x="26334" y="15"/>
                    <a:pt x="26198" y="44"/>
                  </a:cubicBezTo>
                  <a:cubicBezTo>
                    <a:pt x="24912" y="334"/>
                    <a:pt x="24301" y="1684"/>
                    <a:pt x="24687" y="2873"/>
                  </a:cubicBezTo>
                  <a:cubicBezTo>
                    <a:pt x="25073" y="4095"/>
                    <a:pt x="26423" y="4898"/>
                    <a:pt x="27580" y="5316"/>
                  </a:cubicBezTo>
                  <a:cubicBezTo>
                    <a:pt x="28119" y="5496"/>
                    <a:pt x="28966" y="5550"/>
                    <a:pt x="29781" y="5550"/>
                  </a:cubicBezTo>
                  <a:cubicBezTo>
                    <a:pt x="30715" y="5550"/>
                    <a:pt x="31608" y="5479"/>
                    <a:pt x="31952" y="5445"/>
                  </a:cubicBezTo>
                  <a:cubicBezTo>
                    <a:pt x="32337" y="5830"/>
                    <a:pt x="32755" y="6216"/>
                    <a:pt x="33205" y="6698"/>
                  </a:cubicBezTo>
                  <a:cubicBezTo>
                    <a:pt x="33977" y="7502"/>
                    <a:pt x="34845" y="8402"/>
                    <a:pt x="35712" y="9463"/>
                  </a:cubicBezTo>
                  <a:cubicBezTo>
                    <a:pt x="35937" y="9752"/>
                    <a:pt x="36195" y="10041"/>
                    <a:pt x="36420" y="10363"/>
                  </a:cubicBezTo>
                  <a:cubicBezTo>
                    <a:pt x="35937" y="9945"/>
                    <a:pt x="35230" y="9366"/>
                    <a:pt x="35134" y="9334"/>
                  </a:cubicBezTo>
                  <a:cubicBezTo>
                    <a:pt x="34248" y="8744"/>
                    <a:pt x="32587" y="8167"/>
                    <a:pt x="31151" y="8167"/>
                  </a:cubicBezTo>
                  <a:cubicBezTo>
                    <a:pt x="30397" y="8167"/>
                    <a:pt x="29706" y="8326"/>
                    <a:pt x="29219" y="8723"/>
                  </a:cubicBezTo>
                  <a:cubicBezTo>
                    <a:pt x="28223" y="9559"/>
                    <a:pt x="28287" y="11038"/>
                    <a:pt x="29187" y="11938"/>
                  </a:cubicBezTo>
                  <a:cubicBezTo>
                    <a:pt x="29864" y="12615"/>
                    <a:pt x="30924" y="12837"/>
                    <a:pt x="31928" y="12837"/>
                  </a:cubicBezTo>
                  <a:cubicBezTo>
                    <a:pt x="32258" y="12837"/>
                    <a:pt x="32581" y="12813"/>
                    <a:pt x="32884" y="12774"/>
                  </a:cubicBezTo>
                  <a:cubicBezTo>
                    <a:pt x="34137" y="12581"/>
                    <a:pt x="36355" y="11166"/>
                    <a:pt x="36838" y="10877"/>
                  </a:cubicBezTo>
                  <a:cubicBezTo>
                    <a:pt x="37352" y="11552"/>
                    <a:pt x="37898" y="12227"/>
                    <a:pt x="38380" y="12999"/>
                  </a:cubicBezTo>
                  <a:cubicBezTo>
                    <a:pt x="39248" y="14317"/>
                    <a:pt x="40084" y="15731"/>
                    <a:pt x="40759" y="17306"/>
                  </a:cubicBezTo>
                  <a:cubicBezTo>
                    <a:pt x="40791" y="17403"/>
                    <a:pt x="40823" y="17499"/>
                    <a:pt x="40856" y="17595"/>
                  </a:cubicBezTo>
                  <a:cubicBezTo>
                    <a:pt x="40631" y="17338"/>
                    <a:pt x="39377" y="16052"/>
                    <a:pt x="39248" y="15956"/>
                  </a:cubicBezTo>
                  <a:cubicBezTo>
                    <a:pt x="38324" y="15221"/>
                    <a:pt x="36421" y="14364"/>
                    <a:pt x="34879" y="14364"/>
                  </a:cubicBezTo>
                  <a:cubicBezTo>
                    <a:pt x="34330" y="14364"/>
                    <a:pt x="33827" y="14473"/>
                    <a:pt x="33430" y="14735"/>
                  </a:cubicBezTo>
                  <a:cubicBezTo>
                    <a:pt x="32337" y="15442"/>
                    <a:pt x="32273" y="16920"/>
                    <a:pt x="33044" y="17917"/>
                  </a:cubicBezTo>
                  <a:cubicBezTo>
                    <a:pt x="33805" y="18860"/>
                    <a:pt x="35257" y="19141"/>
                    <a:pt x="36446" y="19141"/>
                  </a:cubicBezTo>
                  <a:cubicBezTo>
                    <a:pt x="36513" y="19141"/>
                    <a:pt x="36579" y="19140"/>
                    <a:pt x="36645" y="19138"/>
                  </a:cubicBezTo>
                  <a:cubicBezTo>
                    <a:pt x="38027" y="19074"/>
                    <a:pt x="40759" y="17692"/>
                    <a:pt x="40888" y="17628"/>
                  </a:cubicBezTo>
                  <a:cubicBezTo>
                    <a:pt x="41498" y="19106"/>
                    <a:pt x="42013" y="20681"/>
                    <a:pt x="42431" y="22288"/>
                  </a:cubicBezTo>
                  <a:cubicBezTo>
                    <a:pt x="42752" y="23478"/>
                    <a:pt x="43009" y="24667"/>
                    <a:pt x="43266" y="25889"/>
                  </a:cubicBezTo>
                  <a:cubicBezTo>
                    <a:pt x="42977" y="25567"/>
                    <a:pt x="41788" y="24378"/>
                    <a:pt x="41691" y="24281"/>
                  </a:cubicBezTo>
                  <a:cubicBezTo>
                    <a:pt x="40767" y="23547"/>
                    <a:pt x="38864" y="22690"/>
                    <a:pt x="37322" y="22690"/>
                  </a:cubicBezTo>
                  <a:cubicBezTo>
                    <a:pt x="36773" y="22690"/>
                    <a:pt x="36270" y="22798"/>
                    <a:pt x="35873" y="23060"/>
                  </a:cubicBezTo>
                  <a:cubicBezTo>
                    <a:pt x="34780" y="23767"/>
                    <a:pt x="34684" y="25246"/>
                    <a:pt x="35487" y="26242"/>
                  </a:cubicBezTo>
                  <a:cubicBezTo>
                    <a:pt x="36248" y="27186"/>
                    <a:pt x="37700" y="27466"/>
                    <a:pt x="38862" y="27466"/>
                  </a:cubicBezTo>
                  <a:cubicBezTo>
                    <a:pt x="38927" y="27466"/>
                    <a:pt x="38992" y="27465"/>
                    <a:pt x="39055" y="27464"/>
                  </a:cubicBezTo>
                  <a:cubicBezTo>
                    <a:pt x="40438" y="27399"/>
                    <a:pt x="43074" y="26082"/>
                    <a:pt x="43299" y="25985"/>
                  </a:cubicBezTo>
                  <a:cubicBezTo>
                    <a:pt x="43395" y="26532"/>
                    <a:pt x="43524" y="27078"/>
                    <a:pt x="43652" y="27624"/>
                  </a:cubicBezTo>
                  <a:cubicBezTo>
                    <a:pt x="44006" y="29425"/>
                    <a:pt x="44391" y="31225"/>
                    <a:pt x="44777" y="32993"/>
                  </a:cubicBezTo>
                  <a:cubicBezTo>
                    <a:pt x="44938" y="33603"/>
                    <a:pt x="45099" y="34214"/>
                    <a:pt x="45259" y="34793"/>
                  </a:cubicBezTo>
                  <a:cubicBezTo>
                    <a:pt x="44809" y="34343"/>
                    <a:pt x="43974" y="33507"/>
                    <a:pt x="43909" y="33443"/>
                  </a:cubicBezTo>
                  <a:cubicBezTo>
                    <a:pt x="42989" y="32687"/>
                    <a:pt x="41099" y="31846"/>
                    <a:pt x="39561" y="31846"/>
                  </a:cubicBezTo>
                  <a:cubicBezTo>
                    <a:pt x="39004" y="31846"/>
                    <a:pt x="38493" y="31956"/>
                    <a:pt x="38091" y="32221"/>
                  </a:cubicBezTo>
                  <a:cubicBezTo>
                    <a:pt x="36998" y="32928"/>
                    <a:pt x="36902" y="34407"/>
                    <a:pt x="37705" y="35371"/>
                  </a:cubicBezTo>
                  <a:cubicBezTo>
                    <a:pt x="38470" y="36319"/>
                    <a:pt x="39904" y="36627"/>
                    <a:pt x="41093" y="36627"/>
                  </a:cubicBezTo>
                  <a:cubicBezTo>
                    <a:pt x="41154" y="36627"/>
                    <a:pt x="41214" y="36626"/>
                    <a:pt x="41273" y="36625"/>
                  </a:cubicBezTo>
                  <a:cubicBezTo>
                    <a:pt x="42495" y="36561"/>
                    <a:pt x="44745" y="35500"/>
                    <a:pt x="45356" y="35211"/>
                  </a:cubicBezTo>
                  <a:cubicBezTo>
                    <a:pt x="45645" y="36207"/>
                    <a:pt x="45934" y="37171"/>
                    <a:pt x="46288" y="38136"/>
                  </a:cubicBezTo>
                  <a:cubicBezTo>
                    <a:pt x="46417" y="38554"/>
                    <a:pt x="46545" y="38971"/>
                    <a:pt x="46738" y="39357"/>
                  </a:cubicBezTo>
                  <a:cubicBezTo>
                    <a:pt x="46802" y="39550"/>
                    <a:pt x="46899" y="39775"/>
                    <a:pt x="46995" y="39968"/>
                  </a:cubicBezTo>
                  <a:cubicBezTo>
                    <a:pt x="46770" y="39936"/>
                    <a:pt x="46642" y="39936"/>
                    <a:pt x="46642" y="39936"/>
                  </a:cubicBezTo>
                  <a:lnTo>
                    <a:pt x="46642" y="39936"/>
                  </a:lnTo>
                  <a:cubicBezTo>
                    <a:pt x="46642" y="39936"/>
                    <a:pt x="46609" y="40514"/>
                    <a:pt x="46674" y="41414"/>
                  </a:cubicBezTo>
                  <a:cubicBezTo>
                    <a:pt x="45633" y="40696"/>
                    <a:pt x="44248" y="40034"/>
                    <a:pt x="43094" y="40034"/>
                  </a:cubicBezTo>
                  <a:cubicBezTo>
                    <a:pt x="42751" y="40034"/>
                    <a:pt x="42428" y="40093"/>
                    <a:pt x="42141" y="40225"/>
                  </a:cubicBezTo>
                  <a:cubicBezTo>
                    <a:pt x="40952" y="40772"/>
                    <a:pt x="40663" y="42218"/>
                    <a:pt x="41273" y="43311"/>
                  </a:cubicBezTo>
                  <a:cubicBezTo>
                    <a:pt x="41370" y="43440"/>
                    <a:pt x="41466" y="43568"/>
                    <a:pt x="41563" y="43697"/>
                  </a:cubicBezTo>
                  <a:cubicBezTo>
                    <a:pt x="41756" y="45143"/>
                    <a:pt x="42591" y="46718"/>
                    <a:pt x="43299" y="47522"/>
                  </a:cubicBezTo>
                  <a:cubicBezTo>
                    <a:pt x="43363" y="47618"/>
                    <a:pt x="44263" y="48454"/>
                    <a:pt x="44745" y="48872"/>
                  </a:cubicBezTo>
                  <a:cubicBezTo>
                    <a:pt x="44295" y="48615"/>
                    <a:pt x="43845" y="48390"/>
                    <a:pt x="43363" y="48101"/>
                  </a:cubicBezTo>
                  <a:cubicBezTo>
                    <a:pt x="42688" y="47747"/>
                    <a:pt x="41981" y="47297"/>
                    <a:pt x="41273" y="46911"/>
                  </a:cubicBezTo>
                  <a:cubicBezTo>
                    <a:pt x="40920" y="46686"/>
                    <a:pt x="40566" y="46461"/>
                    <a:pt x="40213" y="46236"/>
                  </a:cubicBezTo>
                  <a:cubicBezTo>
                    <a:pt x="39859" y="46011"/>
                    <a:pt x="39538" y="45754"/>
                    <a:pt x="39184" y="45529"/>
                  </a:cubicBezTo>
                  <a:cubicBezTo>
                    <a:pt x="38670" y="45143"/>
                    <a:pt x="38188" y="44757"/>
                    <a:pt x="37673" y="44340"/>
                  </a:cubicBezTo>
                  <a:cubicBezTo>
                    <a:pt x="38091" y="43697"/>
                    <a:pt x="39313" y="41704"/>
                    <a:pt x="39505" y="40547"/>
                  </a:cubicBezTo>
                  <a:cubicBezTo>
                    <a:pt x="39698" y="39325"/>
                    <a:pt x="39570" y="37750"/>
                    <a:pt x="38702" y="36850"/>
                  </a:cubicBezTo>
                  <a:cubicBezTo>
                    <a:pt x="38240" y="36388"/>
                    <a:pt x="37627" y="36138"/>
                    <a:pt x="37026" y="36138"/>
                  </a:cubicBezTo>
                  <a:cubicBezTo>
                    <a:pt x="36455" y="36138"/>
                    <a:pt x="35895" y="36364"/>
                    <a:pt x="35487" y="36850"/>
                  </a:cubicBezTo>
                  <a:cubicBezTo>
                    <a:pt x="34330" y="38264"/>
                    <a:pt x="35198" y="41414"/>
                    <a:pt x="36034" y="42797"/>
                  </a:cubicBezTo>
                  <a:cubicBezTo>
                    <a:pt x="36066" y="42829"/>
                    <a:pt x="36291" y="43118"/>
                    <a:pt x="36548" y="43407"/>
                  </a:cubicBezTo>
                  <a:cubicBezTo>
                    <a:pt x="36066" y="43022"/>
                    <a:pt x="35584" y="42604"/>
                    <a:pt x="35134" y="42186"/>
                  </a:cubicBezTo>
                  <a:cubicBezTo>
                    <a:pt x="33784" y="40997"/>
                    <a:pt x="32466" y="39711"/>
                    <a:pt x="31148" y="38457"/>
                  </a:cubicBezTo>
                  <a:cubicBezTo>
                    <a:pt x="30859" y="38200"/>
                    <a:pt x="30569" y="37943"/>
                    <a:pt x="30312" y="37654"/>
                  </a:cubicBezTo>
                  <a:cubicBezTo>
                    <a:pt x="30666" y="37107"/>
                    <a:pt x="31984" y="34953"/>
                    <a:pt x="32177" y="33732"/>
                  </a:cubicBezTo>
                  <a:cubicBezTo>
                    <a:pt x="32369" y="32543"/>
                    <a:pt x="32273" y="30967"/>
                    <a:pt x="31373" y="30035"/>
                  </a:cubicBezTo>
                  <a:cubicBezTo>
                    <a:pt x="30935" y="29581"/>
                    <a:pt x="30334" y="29340"/>
                    <a:pt x="29739" y="29340"/>
                  </a:cubicBezTo>
                  <a:cubicBezTo>
                    <a:pt x="29153" y="29340"/>
                    <a:pt x="28573" y="29573"/>
                    <a:pt x="28159" y="30067"/>
                  </a:cubicBezTo>
                  <a:cubicBezTo>
                    <a:pt x="27001" y="31450"/>
                    <a:pt x="27869" y="34632"/>
                    <a:pt x="28737" y="35982"/>
                  </a:cubicBezTo>
                  <a:cubicBezTo>
                    <a:pt x="28769" y="36046"/>
                    <a:pt x="29026" y="36368"/>
                    <a:pt x="29316" y="36721"/>
                  </a:cubicBezTo>
                  <a:cubicBezTo>
                    <a:pt x="28576" y="36046"/>
                    <a:pt x="27837" y="35371"/>
                    <a:pt x="27066" y="34761"/>
                  </a:cubicBezTo>
                  <a:cubicBezTo>
                    <a:pt x="25748" y="33635"/>
                    <a:pt x="24398" y="32607"/>
                    <a:pt x="23015" y="31707"/>
                  </a:cubicBezTo>
                  <a:cubicBezTo>
                    <a:pt x="23144" y="31514"/>
                    <a:pt x="24751" y="29039"/>
                    <a:pt x="24976" y="27657"/>
                  </a:cubicBezTo>
                  <a:cubicBezTo>
                    <a:pt x="25137" y="26467"/>
                    <a:pt x="25041" y="24892"/>
                    <a:pt x="24140" y="23992"/>
                  </a:cubicBezTo>
                  <a:cubicBezTo>
                    <a:pt x="23696" y="23531"/>
                    <a:pt x="23090" y="23280"/>
                    <a:pt x="22493" y="23280"/>
                  </a:cubicBezTo>
                  <a:cubicBezTo>
                    <a:pt x="21925" y="23280"/>
                    <a:pt x="21365" y="23507"/>
                    <a:pt x="20958" y="23992"/>
                  </a:cubicBezTo>
                  <a:cubicBezTo>
                    <a:pt x="19769" y="25406"/>
                    <a:pt x="20637" y="28557"/>
                    <a:pt x="21505" y="29939"/>
                  </a:cubicBezTo>
                  <a:cubicBezTo>
                    <a:pt x="21569" y="30035"/>
                    <a:pt x="22501" y="31192"/>
                    <a:pt x="22855" y="31578"/>
                  </a:cubicBezTo>
                  <a:lnTo>
                    <a:pt x="22790" y="31546"/>
                  </a:lnTo>
                  <a:cubicBezTo>
                    <a:pt x="21344" y="30646"/>
                    <a:pt x="19801" y="29939"/>
                    <a:pt x="18354" y="29328"/>
                  </a:cubicBezTo>
                  <a:cubicBezTo>
                    <a:pt x="16876" y="28750"/>
                    <a:pt x="15429" y="28299"/>
                    <a:pt x="14111" y="27946"/>
                  </a:cubicBezTo>
                  <a:cubicBezTo>
                    <a:pt x="12794" y="27560"/>
                    <a:pt x="11540" y="27303"/>
                    <a:pt x="10447" y="27078"/>
                  </a:cubicBezTo>
                  <a:cubicBezTo>
                    <a:pt x="9836" y="26982"/>
                    <a:pt x="9290" y="26885"/>
                    <a:pt x="8775" y="26789"/>
                  </a:cubicBezTo>
                  <a:lnTo>
                    <a:pt x="8808" y="26789"/>
                  </a:lnTo>
                  <a:cubicBezTo>
                    <a:pt x="8840" y="26757"/>
                    <a:pt x="7008" y="25567"/>
                    <a:pt x="6879" y="25503"/>
                  </a:cubicBezTo>
                  <a:cubicBezTo>
                    <a:pt x="6051" y="25089"/>
                    <a:pt x="4680" y="24736"/>
                    <a:pt x="3408" y="24736"/>
                  </a:cubicBezTo>
                  <a:cubicBezTo>
                    <a:pt x="2407" y="24736"/>
                    <a:pt x="1466" y="24955"/>
                    <a:pt x="900" y="25535"/>
                  </a:cubicBezTo>
                  <a:cubicBezTo>
                    <a:pt x="0" y="26467"/>
                    <a:pt x="225" y="27946"/>
                    <a:pt x="1222" y="28717"/>
                  </a:cubicBezTo>
                  <a:cubicBezTo>
                    <a:pt x="1813" y="29194"/>
                    <a:pt x="2608" y="29365"/>
                    <a:pt x="3405" y="29365"/>
                  </a:cubicBezTo>
                  <a:cubicBezTo>
                    <a:pt x="3951" y="29365"/>
                    <a:pt x="4499" y="29285"/>
                    <a:pt x="4982" y="29167"/>
                  </a:cubicBezTo>
                  <a:cubicBezTo>
                    <a:pt x="6172" y="28846"/>
                    <a:pt x="8197" y="27271"/>
                    <a:pt x="8711" y="26853"/>
                  </a:cubicBezTo>
                  <a:cubicBezTo>
                    <a:pt x="9225" y="26949"/>
                    <a:pt x="9804" y="27078"/>
                    <a:pt x="10415" y="27207"/>
                  </a:cubicBezTo>
                  <a:cubicBezTo>
                    <a:pt x="11508" y="27432"/>
                    <a:pt x="12729" y="27721"/>
                    <a:pt x="14047" y="28139"/>
                  </a:cubicBezTo>
                  <a:cubicBezTo>
                    <a:pt x="14401" y="28235"/>
                    <a:pt x="14786" y="28364"/>
                    <a:pt x="15140" y="28492"/>
                  </a:cubicBezTo>
                  <a:cubicBezTo>
                    <a:pt x="14497" y="28396"/>
                    <a:pt x="13597" y="28332"/>
                    <a:pt x="13501" y="28332"/>
                  </a:cubicBezTo>
                  <a:cubicBezTo>
                    <a:pt x="11893" y="28364"/>
                    <a:pt x="8775" y="29360"/>
                    <a:pt x="8229" y="31096"/>
                  </a:cubicBezTo>
                  <a:cubicBezTo>
                    <a:pt x="7843" y="32350"/>
                    <a:pt x="8743" y="33539"/>
                    <a:pt x="9965" y="33796"/>
                  </a:cubicBezTo>
                  <a:cubicBezTo>
                    <a:pt x="10127" y="33830"/>
                    <a:pt x="10292" y="33845"/>
                    <a:pt x="10457" y="33845"/>
                  </a:cubicBezTo>
                  <a:cubicBezTo>
                    <a:pt x="11569" y="33845"/>
                    <a:pt x="12717" y="33146"/>
                    <a:pt x="13501" y="32446"/>
                  </a:cubicBezTo>
                  <a:cubicBezTo>
                    <a:pt x="14433" y="31610"/>
                    <a:pt x="15526" y="29200"/>
                    <a:pt x="15783" y="28685"/>
                  </a:cubicBezTo>
                  <a:cubicBezTo>
                    <a:pt x="16587" y="28942"/>
                    <a:pt x="17390" y="29264"/>
                    <a:pt x="18226" y="29617"/>
                  </a:cubicBezTo>
                  <a:cubicBezTo>
                    <a:pt x="19672" y="30228"/>
                    <a:pt x="21151" y="30967"/>
                    <a:pt x="22598" y="31900"/>
                  </a:cubicBezTo>
                  <a:cubicBezTo>
                    <a:pt x="22662" y="31964"/>
                    <a:pt x="22726" y="32028"/>
                    <a:pt x="22823" y="32060"/>
                  </a:cubicBezTo>
                  <a:cubicBezTo>
                    <a:pt x="22501" y="31964"/>
                    <a:pt x="20733" y="31610"/>
                    <a:pt x="20605" y="31578"/>
                  </a:cubicBezTo>
                  <a:cubicBezTo>
                    <a:pt x="20472" y="31568"/>
                    <a:pt x="20329" y="31562"/>
                    <a:pt x="20178" y="31562"/>
                  </a:cubicBezTo>
                  <a:cubicBezTo>
                    <a:pt x="18486" y="31562"/>
                    <a:pt x="15725" y="32230"/>
                    <a:pt x="15076" y="33764"/>
                  </a:cubicBezTo>
                  <a:cubicBezTo>
                    <a:pt x="14561" y="34986"/>
                    <a:pt x="15301" y="36271"/>
                    <a:pt x="16490" y="36625"/>
                  </a:cubicBezTo>
                  <a:cubicBezTo>
                    <a:pt x="16752" y="36708"/>
                    <a:pt x="17024" y="36744"/>
                    <a:pt x="17300" y="36744"/>
                  </a:cubicBezTo>
                  <a:cubicBezTo>
                    <a:pt x="18311" y="36744"/>
                    <a:pt x="19372" y="36248"/>
                    <a:pt x="20155" y="35693"/>
                  </a:cubicBezTo>
                  <a:cubicBezTo>
                    <a:pt x="21280" y="34889"/>
                    <a:pt x="22823" y="32221"/>
                    <a:pt x="22887" y="32093"/>
                  </a:cubicBezTo>
                  <a:cubicBezTo>
                    <a:pt x="24205" y="32993"/>
                    <a:pt x="25491" y="34021"/>
                    <a:pt x="26744" y="35146"/>
                  </a:cubicBezTo>
                  <a:cubicBezTo>
                    <a:pt x="27644" y="35950"/>
                    <a:pt x="28544" y="36786"/>
                    <a:pt x="29412" y="37654"/>
                  </a:cubicBezTo>
                  <a:cubicBezTo>
                    <a:pt x="28994" y="37557"/>
                    <a:pt x="27355" y="37204"/>
                    <a:pt x="27226" y="37204"/>
                  </a:cubicBezTo>
                  <a:cubicBezTo>
                    <a:pt x="27073" y="37188"/>
                    <a:pt x="26905" y="37180"/>
                    <a:pt x="26727" y="37180"/>
                  </a:cubicBezTo>
                  <a:cubicBezTo>
                    <a:pt x="25029" y="37180"/>
                    <a:pt x="22337" y="37877"/>
                    <a:pt x="21698" y="39389"/>
                  </a:cubicBezTo>
                  <a:cubicBezTo>
                    <a:pt x="21183" y="40579"/>
                    <a:pt x="21923" y="41864"/>
                    <a:pt x="23112" y="42250"/>
                  </a:cubicBezTo>
                  <a:cubicBezTo>
                    <a:pt x="23366" y="42330"/>
                    <a:pt x="23629" y="42366"/>
                    <a:pt x="23896" y="42366"/>
                  </a:cubicBezTo>
                  <a:cubicBezTo>
                    <a:pt x="24915" y="42366"/>
                    <a:pt x="25987" y="41846"/>
                    <a:pt x="26776" y="41286"/>
                  </a:cubicBezTo>
                  <a:cubicBezTo>
                    <a:pt x="27901" y="40514"/>
                    <a:pt x="29380" y="37943"/>
                    <a:pt x="29476" y="37718"/>
                  </a:cubicBezTo>
                  <a:cubicBezTo>
                    <a:pt x="29894" y="38136"/>
                    <a:pt x="30280" y="38521"/>
                    <a:pt x="30698" y="38907"/>
                  </a:cubicBezTo>
                  <a:cubicBezTo>
                    <a:pt x="31984" y="40193"/>
                    <a:pt x="33269" y="41511"/>
                    <a:pt x="34620" y="42765"/>
                  </a:cubicBezTo>
                  <a:cubicBezTo>
                    <a:pt x="35070" y="43182"/>
                    <a:pt x="35520" y="43600"/>
                    <a:pt x="36002" y="44018"/>
                  </a:cubicBezTo>
                  <a:cubicBezTo>
                    <a:pt x="35359" y="43857"/>
                    <a:pt x="34234" y="43632"/>
                    <a:pt x="34105" y="43600"/>
                  </a:cubicBezTo>
                  <a:cubicBezTo>
                    <a:pt x="33973" y="43590"/>
                    <a:pt x="33830" y="43584"/>
                    <a:pt x="33679" y="43584"/>
                  </a:cubicBezTo>
                  <a:cubicBezTo>
                    <a:pt x="31986" y="43584"/>
                    <a:pt x="29225" y="44252"/>
                    <a:pt x="28576" y="45786"/>
                  </a:cubicBezTo>
                  <a:cubicBezTo>
                    <a:pt x="28062" y="47008"/>
                    <a:pt x="28801" y="48293"/>
                    <a:pt x="30023" y="48647"/>
                  </a:cubicBezTo>
                  <a:cubicBezTo>
                    <a:pt x="30285" y="48730"/>
                    <a:pt x="30557" y="48767"/>
                    <a:pt x="30832" y="48767"/>
                  </a:cubicBezTo>
                  <a:cubicBezTo>
                    <a:pt x="31842" y="48767"/>
                    <a:pt x="32898" y="48270"/>
                    <a:pt x="33655" y="47715"/>
                  </a:cubicBezTo>
                  <a:cubicBezTo>
                    <a:pt x="34652" y="47008"/>
                    <a:pt x="35937" y="44886"/>
                    <a:pt x="36291" y="44275"/>
                  </a:cubicBezTo>
                  <a:cubicBezTo>
                    <a:pt x="37095" y="44950"/>
                    <a:pt x="37866" y="45625"/>
                    <a:pt x="38670" y="46236"/>
                  </a:cubicBezTo>
                  <a:cubicBezTo>
                    <a:pt x="39023" y="46493"/>
                    <a:pt x="39377" y="46750"/>
                    <a:pt x="39730" y="46975"/>
                  </a:cubicBezTo>
                  <a:cubicBezTo>
                    <a:pt x="40084" y="47233"/>
                    <a:pt x="40438" y="47458"/>
                    <a:pt x="40759" y="47683"/>
                  </a:cubicBezTo>
                  <a:cubicBezTo>
                    <a:pt x="41498" y="48133"/>
                    <a:pt x="42173" y="48551"/>
                    <a:pt x="42881" y="48968"/>
                  </a:cubicBezTo>
                  <a:cubicBezTo>
                    <a:pt x="43202" y="49161"/>
                    <a:pt x="43556" y="49354"/>
                    <a:pt x="43877" y="49547"/>
                  </a:cubicBezTo>
                  <a:cubicBezTo>
                    <a:pt x="43266" y="49322"/>
                    <a:pt x="42302" y="48936"/>
                    <a:pt x="42206" y="48936"/>
                  </a:cubicBezTo>
                  <a:cubicBezTo>
                    <a:pt x="41747" y="48815"/>
                    <a:pt x="41145" y="48745"/>
                    <a:pt x="40498" y="48745"/>
                  </a:cubicBezTo>
                  <a:cubicBezTo>
                    <a:pt x="38919" y="48745"/>
                    <a:pt x="37071" y="49160"/>
                    <a:pt x="36387" y="50254"/>
                  </a:cubicBezTo>
                  <a:cubicBezTo>
                    <a:pt x="35712" y="51347"/>
                    <a:pt x="36259" y="52729"/>
                    <a:pt x="37384" y="53276"/>
                  </a:cubicBezTo>
                  <a:cubicBezTo>
                    <a:pt x="37776" y="53477"/>
                    <a:pt x="38219" y="53562"/>
                    <a:pt x="38676" y="53562"/>
                  </a:cubicBezTo>
                  <a:cubicBezTo>
                    <a:pt x="39530" y="53562"/>
                    <a:pt x="40433" y="53267"/>
                    <a:pt x="41145" y="52890"/>
                  </a:cubicBezTo>
                  <a:cubicBezTo>
                    <a:pt x="42334" y="52311"/>
                    <a:pt x="44134" y="50093"/>
                    <a:pt x="44327" y="49804"/>
                  </a:cubicBezTo>
                  <a:cubicBezTo>
                    <a:pt x="45163" y="50286"/>
                    <a:pt x="45999" y="50736"/>
                    <a:pt x="46770" y="51154"/>
                  </a:cubicBezTo>
                  <a:cubicBezTo>
                    <a:pt x="48827" y="52247"/>
                    <a:pt x="50627" y="53147"/>
                    <a:pt x="52010" y="53790"/>
                  </a:cubicBezTo>
                  <a:cubicBezTo>
                    <a:pt x="56542" y="57712"/>
                    <a:pt x="62907" y="58130"/>
                    <a:pt x="62907" y="58130"/>
                  </a:cubicBezTo>
                  <a:cubicBezTo>
                    <a:pt x="62907" y="58130"/>
                    <a:pt x="63260" y="50511"/>
                    <a:pt x="58760" y="45465"/>
                  </a:cubicBezTo>
                  <a:cubicBezTo>
                    <a:pt x="57121" y="43632"/>
                    <a:pt x="55096" y="42411"/>
                    <a:pt x="53135" y="41607"/>
                  </a:cubicBezTo>
                  <a:cubicBezTo>
                    <a:pt x="53263" y="41447"/>
                    <a:pt x="53392" y="41318"/>
                    <a:pt x="53488" y="41189"/>
                  </a:cubicBezTo>
                  <a:cubicBezTo>
                    <a:pt x="54131" y="40161"/>
                    <a:pt x="54710" y="38682"/>
                    <a:pt x="54292" y="37493"/>
                  </a:cubicBezTo>
                  <a:cubicBezTo>
                    <a:pt x="53976" y="36593"/>
                    <a:pt x="53145" y="35969"/>
                    <a:pt x="52244" y="35969"/>
                  </a:cubicBezTo>
                  <a:cubicBezTo>
                    <a:pt x="51954" y="35969"/>
                    <a:pt x="51656" y="36034"/>
                    <a:pt x="51367" y="36175"/>
                  </a:cubicBezTo>
                  <a:cubicBezTo>
                    <a:pt x="50113" y="36753"/>
                    <a:pt x="49502" y="38746"/>
                    <a:pt x="49374" y="40386"/>
                  </a:cubicBezTo>
                  <a:cubicBezTo>
                    <a:pt x="48892" y="40257"/>
                    <a:pt x="48442" y="40193"/>
                    <a:pt x="48056" y="40129"/>
                  </a:cubicBezTo>
                  <a:cubicBezTo>
                    <a:pt x="47895" y="39743"/>
                    <a:pt x="47734" y="39389"/>
                    <a:pt x="47542" y="39004"/>
                  </a:cubicBezTo>
                  <a:cubicBezTo>
                    <a:pt x="47381" y="38618"/>
                    <a:pt x="47252" y="38232"/>
                    <a:pt x="47092" y="37814"/>
                  </a:cubicBezTo>
                  <a:cubicBezTo>
                    <a:pt x="46867" y="37236"/>
                    <a:pt x="46674" y="36625"/>
                    <a:pt x="46481" y="36014"/>
                  </a:cubicBezTo>
                  <a:cubicBezTo>
                    <a:pt x="47188" y="35693"/>
                    <a:pt x="49310" y="34728"/>
                    <a:pt x="50113" y="33860"/>
                  </a:cubicBezTo>
                  <a:cubicBezTo>
                    <a:pt x="50917" y="32960"/>
                    <a:pt x="51688" y="31578"/>
                    <a:pt x="51463" y="30325"/>
                  </a:cubicBezTo>
                  <a:cubicBezTo>
                    <a:pt x="51245" y="29262"/>
                    <a:pt x="50358" y="28477"/>
                    <a:pt x="49330" y="28477"/>
                  </a:cubicBezTo>
                  <a:cubicBezTo>
                    <a:pt x="49144" y="28477"/>
                    <a:pt x="48955" y="28503"/>
                    <a:pt x="48763" y="28557"/>
                  </a:cubicBezTo>
                  <a:cubicBezTo>
                    <a:pt x="47027" y="29071"/>
                    <a:pt x="45999" y="32189"/>
                    <a:pt x="45967" y="33828"/>
                  </a:cubicBezTo>
                  <a:cubicBezTo>
                    <a:pt x="45967" y="33860"/>
                    <a:pt x="45999" y="34214"/>
                    <a:pt x="46031" y="34632"/>
                  </a:cubicBezTo>
                  <a:cubicBezTo>
                    <a:pt x="45870" y="34021"/>
                    <a:pt x="45677" y="33410"/>
                    <a:pt x="45516" y="32800"/>
                  </a:cubicBezTo>
                  <a:cubicBezTo>
                    <a:pt x="45066" y="31064"/>
                    <a:pt x="44681" y="29296"/>
                    <a:pt x="44263" y="27496"/>
                  </a:cubicBezTo>
                  <a:cubicBezTo>
                    <a:pt x="44166" y="27110"/>
                    <a:pt x="44102" y="26757"/>
                    <a:pt x="44006" y="26371"/>
                  </a:cubicBezTo>
                  <a:cubicBezTo>
                    <a:pt x="44616" y="26114"/>
                    <a:pt x="46899" y="25053"/>
                    <a:pt x="47734" y="24153"/>
                  </a:cubicBezTo>
                  <a:cubicBezTo>
                    <a:pt x="48538" y="23253"/>
                    <a:pt x="49342" y="21871"/>
                    <a:pt x="49085" y="20617"/>
                  </a:cubicBezTo>
                  <a:cubicBezTo>
                    <a:pt x="48896" y="19568"/>
                    <a:pt x="48032" y="18789"/>
                    <a:pt x="47021" y="18789"/>
                  </a:cubicBezTo>
                  <a:cubicBezTo>
                    <a:pt x="46824" y="18789"/>
                    <a:pt x="46621" y="18818"/>
                    <a:pt x="46417" y="18881"/>
                  </a:cubicBezTo>
                  <a:cubicBezTo>
                    <a:pt x="44681" y="19395"/>
                    <a:pt x="43652" y="22481"/>
                    <a:pt x="43620" y="24121"/>
                  </a:cubicBezTo>
                  <a:cubicBezTo>
                    <a:pt x="43620" y="24185"/>
                    <a:pt x="43652" y="24603"/>
                    <a:pt x="43684" y="25053"/>
                  </a:cubicBezTo>
                  <a:cubicBezTo>
                    <a:pt x="43459" y="24089"/>
                    <a:pt x="43202" y="23124"/>
                    <a:pt x="42945" y="22160"/>
                  </a:cubicBezTo>
                  <a:cubicBezTo>
                    <a:pt x="42463" y="20521"/>
                    <a:pt x="41884" y="18913"/>
                    <a:pt x="41209" y="17370"/>
                  </a:cubicBezTo>
                  <a:cubicBezTo>
                    <a:pt x="41434" y="17306"/>
                    <a:pt x="44166" y="16117"/>
                    <a:pt x="45066" y="15088"/>
                  </a:cubicBezTo>
                  <a:cubicBezTo>
                    <a:pt x="45870" y="14188"/>
                    <a:pt x="46674" y="12838"/>
                    <a:pt x="46417" y="11584"/>
                  </a:cubicBezTo>
                  <a:cubicBezTo>
                    <a:pt x="46226" y="10522"/>
                    <a:pt x="45343" y="9737"/>
                    <a:pt x="44315" y="9737"/>
                  </a:cubicBezTo>
                  <a:cubicBezTo>
                    <a:pt x="44130" y="9737"/>
                    <a:pt x="43940" y="9762"/>
                    <a:pt x="43749" y="9816"/>
                  </a:cubicBezTo>
                  <a:cubicBezTo>
                    <a:pt x="42013" y="10331"/>
                    <a:pt x="40984" y="13449"/>
                    <a:pt x="40952" y="15088"/>
                  </a:cubicBezTo>
                  <a:cubicBezTo>
                    <a:pt x="40952" y="15185"/>
                    <a:pt x="41081" y="16663"/>
                    <a:pt x="41145" y="17210"/>
                  </a:cubicBezTo>
                  <a:lnTo>
                    <a:pt x="41113" y="17145"/>
                  </a:lnTo>
                  <a:cubicBezTo>
                    <a:pt x="40406" y="15570"/>
                    <a:pt x="39538" y="14156"/>
                    <a:pt x="38638" y="12838"/>
                  </a:cubicBezTo>
                  <a:cubicBezTo>
                    <a:pt x="37738" y="11520"/>
                    <a:pt x="36773" y="10363"/>
                    <a:pt x="35873" y="9334"/>
                  </a:cubicBezTo>
                  <a:cubicBezTo>
                    <a:pt x="34973" y="8273"/>
                    <a:pt x="34073" y="7373"/>
                    <a:pt x="33269" y="6602"/>
                  </a:cubicBezTo>
                  <a:cubicBezTo>
                    <a:pt x="32852" y="6184"/>
                    <a:pt x="32434" y="5798"/>
                    <a:pt x="32048" y="5445"/>
                  </a:cubicBezTo>
                  <a:lnTo>
                    <a:pt x="32112" y="5445"/>
                  </a:lnTo>
                  <a:cubicBezTo>
                    <a:pt x="32144" y="5445"/>
                    <a:pt x="31244" y="3420"/>
                    <a:pt x="31180" y="3291"/>
                  </a:cubicBezTo>
                  <a:cubicBezTo>
                    <a:pt x="30438" y="2015"/>
                    <a:pt x="28328" y="1"/>
                    <a:pt x="26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525;p62">
              <a:extLst>
                <a:ext uri="{FF2B5EF4-FFF2-40B4-BE49-F238E27FC236}">
                  <a16:creationId xmlns:a16="http://schemas.microsoft.com/office/drawing/2014/main" id="{25D232D3-77D9-4001-BAD9-50A2CE9126E8}"/>
                </a:ext>
              </a:extLst>
            </p:cNvPr>
            <p:cNvSpPr/>
            <p:nvPr/>
          </p:nvSpPr>
          <p:spPr>
            <a:xfrm>
              <a:off x="2969400" y="4123575"/>
              <a:ext cx="426750" cy="440400"/>
            </a:xfrm>
            <a:custGeom>
              <a:avLst/>
              <a:gdLst/>
              <a:ahLst/>
              <a:cxnLst/>
              <a:rect l="l" t="t" r="r" b="b"/>
              <a:pathLst>
                <a:path w="17070" h="17616" extrusionOk="0">
                  <a:moveTo>
                    <a:pt x="17005" y="1"/>
                  </a:moveTo>
                  <a:lnTo>
                    <a:pt x="17005" y="1"/>
                  </a:lnTo>
                  <a:cubicBezTo>
                    <a:pt x="17004" y="1"/>
                    <a:pt x="9354" y="226"/>
                    <a:pt x="4694" y="5112"/>
                  </a:cubicBezTo>
                  <a:cubicBezTo>
                    <a:pt x="0" y="9965"/>
                    <a:pt x="65" y="17616"/>
                    <a:pt x="65" y="17616"/>
                  </a:cubicBezTo>
                  <a:cubicBezTo>
                    <a:pt x="65" y="17616"/>
                    <a:pt x="7715" y="17359"/>
                    <a:pt x="12376" y="12505"/>
                  </a:cubicBezTo>
                  <a:cubicBezTo>
                    <a:pt x="17069" y="7651"/>
                    <a:pt x="17005" y="1"/>
                    <a:pt x="17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526;p62">
              <a:extLst>
                <a:ext uri="{FF2B5EF4-FFF2-40B4-BE49-F238E27FC236}">
                  <a16:creationId xmlns:a16="http://schemas.microsoft.com/office/drawing/2014/main" id="{8CFFE69E-D3D4-4B76-8F16-FDCD240E7C4A}"/>
                </a:ext>
              </a:extLst>
            </p:cNvPr>
            <p:cNvSpPr/>
            <p:nvPr/>
          </p:nvSpPr>
          <p:spPr>
            <a:xfrm>
              <a:off x="1515675" y="3626950"/>
              <a:ext cx="126175" cy="202525"/>
            </a:xfrm>
            <a:custGeom>
              <a:avLst/>
              <a:gdLst/>
              <a:ahLst/>
              <a:cxnLst/>
              <a:rect l="l" t="t" r="r" b="b"/>
              <a:pathLst>
                <a:path w="5047" h="8101" extrusionOk="0">
                  <a:moveTo>
                    <a:pt x="2090" y="0"/>
                  </a:moveTo>
                  <a:cubicBezTo>
                    <a:pt x="1318" y="0"/>
                    <a:pt x="547" y="386"/>
                    <a:pt x="193" y="1190"/>
                  </a:cubicBezTo>
                  <a:cubicBezTo>
                    <a:pt x="65" y="1479"/>
                    <a:pt x="0" y="1800"/>
                    <a:pt x="0" y="2154"/>
                  </a:cubicBezTo>
                  <a:cubicBezTo>
                    <a:pt x="0" y="3761"/>
                    <a:pt x="1318" y="5851"/>
                    <a:pt x="2315" y="6751"/>
                  </a:cubicBezTo>
                  <a:cubicBezTo>
                    <a:pt x="2411" y="6847"/>
                    <a:pt x="4147" y="8101"/>
                    <a:pt x="4211" y="8101"/>
                  </a:cubicBezTo>
                  <a:cubicBezTo>
                    <a:pt x="4211" y="8101"/>
                    <a:pt x="5047" y="5529"/>
                    <a:pt x="5047" y="4018"/>
                  </a:cubicBezTo>
                  <a:cubicBezTo>
                    <a:pt x="5047" y="3890"/>
                    <a:pt x="5047" y="3761"/>
                    <a:pt x="5047" y="3665"/>
                  </a:cubicBezTo>
                  <a:cubicBezTo>
                    <a:pt x="4886" y="2475"/>
                    <a:pt x="4372" y="965"/>
                    <a:pt x="3279" y="322"/>
                  </a:cubicBezTo>
                  <a:cubicBezTo>
                    <a:pt x="2893" y="97"/>
                    <a:pt x="2508" y="0"/>
                    <a:pt x="2090" y="0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527;p62">
              <a:extLst>
                <a:ext uri="{FF2B5EF4-FFF2-40B4-BE49-F238E27FC236}">
                  <a16:creationId xmlns:a16="http://schemas.microsoft.com/office/drawing/2014/main" id="{7FC9399F-8B4E-4341-AD14-97E08E73E77D}"/>
                </a:ext>
              </a:extLst>
            </p:cNvPr>
            <p:cNvSpPr/>
            <p:nvPr/>
          </p:nvSpPr>
          <p:spPr>
            <a:xfrm>
              <a:off x="2659200" y="4023125"/>
              <a:ext cx="458100" cy="488625"/>
            </a:xfrm>
            <a:custGeom>
              <a:avLst/>
              <a:gdLst/>
              <a:ahLst/>
              <a:cxnLst/>
              <a:rect l="l" t="t" r="r" b="b"/>
              <a:pathLst>
                <a:path w="18324" h="19545" extrusionOk="0">
                  <a:moveTo>
                    <a:pt x="1" y="1"/>
                  </a:moveTo>
                  <a:cubicBezTo>
                    <a:pt x="772" y="10930"/>
                    <a:pt x="9258" y="19544"/>
                    <a:pt x="9258" y="19544"/>
                  </a:cubicBezTo>
                  <a:cubicBezTo>
                    <a:pt x="9258" y="19544"/>
                    <a:pt x="17616" y="10898"/>
                    <a:pt x="18323" y="1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3528;p62">
              <a:extLst>
                <a:ext uri="{FF2B5EF4-FFF2-40B4-BE49-F238E27FC236}">
                  <a16:creationId xmlns:a16="http://schemas.microsoft.com/office/drawing/2014/main" id="{A90B9F59-4D18-43E8-BF87-4A6A13320643}"/>
                </a:ext>
              </a:extLst>
            </p:cNvPr>
            <p:cNvSpPr/>
            <p:nvPr/>
          </p:nvSpPr>
          <p:spPr>
            <a:xfrm>
              <a:off x="1239225" y="3702475"/>
              <a:ext cx="1564650" cy="871150"/>
            </a:xfrm>
            <a:custGeom>
              <a:avLst/>
              <a:gdLst/>
              <a:ahLst/>
              <a:cxnLst/>
              <a:rect l="l" t="t" r="r" b="b"/>
              <a:pathLst>
                <a:path w="62586" h="34846" extrusionOk="0">
                  <a:moveTo>
                    <a:pt x="46739" y="21506"/>
                  </a:moveTo>
                  <a:cubicBezTo>
                    <a:pt x="47189" y="23595"/>
                    <a:pt x="48024" y="26070"/>
                    <a:pt x="49567" y="28224"/>
                  </a:cubicBezTo>
                  <a:cubicBezTo>
                    <a:pt x="48732" y="27838"/>
                    <a:pt x="47864" y="27388"/>
                    <a:pt x="46899" y="26906"/>
                  </a:cubicBezTo>
                  <a:cubicBezTo>
                    <a:pt x="46192" y="26552"/>
                    <a:pt x="45453" y="26167"/>
                    <a:pt x="44713" y="25749"/>
                  </a:cubicBezTo>
                  <a:cubicBezTo>
                    <a:pt x="44842" y="25459"/>
                    <a:pt x="45935" y="23016"/>
                    <a:pt x="45999" y="21634"/>
                  </a:cubicBezTo>
                  <a:cubicBezTo>
                    <a:pt x="46256" y="21602"/>
                    <a:pt x="46514" y="21538"/>
                    <a:pt x="46739" y="21506"/>
                  </a:cubicBezTo>
                  <a:close/>
                  <a:moveTo>
                    <a:pt x="22148" y="1"/>
                  </a:moveTo>
                  <a:cubicBezTo>
                    <a:pt x="21570" y="1"/>
                    <a:pt x="21023" y="226"/>
                    <a:pt x="20605" y="708"/>
                  </a:cubicBezTo>
                  <a:cubicBezTo>
                    <a:pt x="20187" y="1190"/>
                    <a:pt x="20027" y="1897"/>
                    <a:pt x="20027" y="2669"/>
                  </a:cubicBezTo>
                  <a:cubicBezTo>
                    <a:pt x="20027" y="4083"/>
                    <a:pt x="20605" y="5755"/>
                    <a:pt x="21152" y="6655"/>
                  </a:cubicBezTo>
                  <a:cubicBezTo>
                    <a:pt x="21216" y="6751"/>
                    <a:pt x="22148" y="7908"/>
                    <a:pt x="22502" y="8294"/>
                  </a:cubicBezTo>
                  <a:lnTo>
                    <a:pt x="22437" y="8262"/>
                  </a:lnTo>
                  <a:cubicBezTo>
                    <a:pt x="20991" y="7362"/>
                    <a:pt x="19448" y="6655"/>
                    <a:pt x="18001" y="6044"/>
                  </a:cubicBezTo>
                  <a:cubicBezTo>
                    <a:pt x="16523" y="5466"/>
                    <a:pt x="15076" y="5015"/>
                    <a:pt x="13758" y="4662"/>
                  </a:cubicBezTo>
                  <a:cubicBezTo>
                    <a:pt x="12441" y="4276"/>
                    <a:pt x="11187" y="4019"/>
                    <a:pt x="10094" y="3794"/>
                  </a:cubicBezTo>
                  <a:cubicBezTo>
                    <a:pt x="9483" y="3698"/>
                    <a:pt x="8937" y="3601"/>
                    <a:pt x="8422" y="3505"/>
                  </a:cubicBezTo>
                  <a:lnTo>
                    <a:pt x="8455" y="3505"/>
                  </a:lnTo>
                  <a:cubicBezTo>
                    <a:pt x="8455" y="3440"/>
                    <a:pt x="6655" y="2283"/>
                    <a:pt x="6526" y="2219"/>
                  </a:cubicBezTo>
                  <a:cubicBezTo>
                    <a:pt x="5690" y="1801"/>
                    <a:pt x="4340" y="1447"/>
                    <a:pt x="3054" y="1447"/>
                  </a:cubicBezTo>
                  <a:cubicBezTo>
                    <a:pt x="2058" y="1447"/>
                    <a:pt x="1126" y="1672"/>
                    <a:pt x="547" y="2251"/>
                  </a:cubicBezTo>
                  <a:cubicBezTo>
                    <a:pt x="161" y="2637"/>
                    <a:pt x="1" y="3151"/>
                    <a:pt x="1" y="3665"/>
                  </a:cubicBezTo>
                  <a:cubicBezTo>
                    <a:pt x="1" y="4308"/>
                    <a:pt x="290" y="4983"/>
                    <a:pt x="869" y="5433"/>
                  </a:cubicBezTo>
                  <a:cubicBezTo>
                    <a:pt x="1447" y="5916"/>
                    <a:pt x="2251" y="6076"/>
                    <a:pt x="3054" y="6076"/>
                  </a:cubicBezTo>
                  <a:cubicBezTo>
                    <a:pt x="3601" y="6076"/>
                    <a:pt x="4147" y="5980"/>
                    <a:pt x="4629" y="5883"/>
                  </a:cubicBezTo>
                  <a:cubicBezTo>
                    <a:pt x="5819" y="5562"/>
                    <a:pt x="7844" y="3987"/>
                    <a:pt x="8358" y="3569"/>
                  </a:cubicBezTo>
                  <a:cubicBezTo>
                    <a:pt x="8872" y="3665"/>
                    <a:pt x="9451" y="3794"/>
                    <a:pt x="10062" y="3923"/>
                  </a:cubicBezTo>
                  <a:cubicBezTo>
                    <a:pt x="11155" y="4148"/>
                    <a:pt x="12376" y="4437"/>
                    <a:pt x="13694" y="4855"/>
                  </a:cubicBezTo>
                  <a:cubicBezTo>
                    <a:pt x="14048" y="4951"/>
                    <a:pt x="14433" y="5080"/>
                    <a:pt x="14787" y="5208"/>
                  </a:cubicBezTo>
                  <a:cubicBezTo>
                    <a:pt x="14144" y="5112"/>
                    <a:pt x="13244" y="5048"/>
                    <a:pt x="13148" y="5048"/>
                  </a:cubicBezTo>
                  <a:cubicBezTo>
                    <a:pt x="11540" y="5080"/>
                    <a:pt x="8422" y="6076"/>
                    <a:pt x="7876" y="7812"/>
                  </a:cubicBezTo>
                  <a:cubicBezTo>
                    <a:pt x="7812" y="8005"/>
                    <a:pt x="7780" y="8230"/>
                    <a:pt x="7780" y="8423"/>
                  </a:cubicBezTo>
                  <a:cubicBezTo>
                    <a:pt x="7780" y="9419"/>
                    <a:pt x="8583" y="10319"/>
                    <a:pt x="9612" y="10512"/>
                  </a:cubicBezTo>
                  <a:cubicBezTo>
                    <a:pt x="9773" y="10544"/>
                    <a:pt x="9933" y="10544"/>
                    <a:pt x="10094" y="10544"/>
                  </a:cubicBezTo>
                  <a:cubicBezTo>
                    <a:pt x="11219" y="10544"/>
                    <a:pt x="12376" y="9869"/>
                    <a:pt x="13148" y="9162"/>
                  </a:cubicBezTo>
                  <a:cubicBezTo>
                    <a:pt x="14080" y="8326"/>
                    <a:pt x="15173" y="5916"/>
                    <a:pt x="15430" y="5401"/>
                  </a:cubicBezTo>
                  <a:cubicBezTo>
                    <a:pt x="16234" y="5658"/>
                    <a:pt x="17037" y="5980"/>
                    <a:pt x="17873" y="6333"/>
                  </a:cubicBezTo>
                  <a:cubicBezTo>
                    <a:pt x="19319" y="6944"/>
                    <a:pt x="20798" y="7683"/>
                    <a:pt x="22245" y="8616"/>
                  </a:cubicBezTo>
                  <a:cubicBezTo>
                    <a:pt x="22309" y="8680"/>
                    <a:pt x="22373" y="8744"/>
                    <a:pt x="22470" y="8776"/>
                  </a:cubicBezTo>
                  <a:cubicBezTo>
                    <a:pt x="22148" y="8680"/>
                    <a:pt x="20380" y="8326"/>
                    <a:pt x="20252" y="8294"/>
                  </a:cubicBezTo>
                  <a:lnTo>
                    <a:pt x="19769" y="8294"/>
                  </a:lnTo>
                  <a:cubicBezTo>
                    <a:pt x="18066" y="8294"/>
                    <a:pt x="15366" y="8969"/>
                    <a:pt x="14723" y="10480"/>
                  </a:cubicBezTo>
                  <a:cubicBezTo>
                    <a:pt x="14594" y="10769"/>
                    <a:pt x="14530" y="11027"/>
                    <a:pt x="14530" y="11284"/>
                  </a:cubicBezTo>
                  <a:cubicBezTo>
                    <a:pt x="14530" y="12216"/>
                    <a:pt x="15205" y="13052"/>
                    <a:pt x="16137" y="13341"/>
                  </a:cubicBezTo>
                  <a:cubicBezTo>
                    <a:pt x="16394" y="13437"/>
                    <a:pt x="16651" y="13469"/>
                    <a:pt x="16941" y="13469"/>
                  </a:cubicBezTo>
                  <a:cubicBezTo>
                    <a:pt x="17937" y="13469"/>
                    <a:pt x="19030" y="12955"/>
                    <a:pt x="19802" y="12409"/>
                  </a:cubicBezTo>
                  <a:cubicBezTo>
                    <a:pt x="20927" y="11605"/>
                    <a:pt x="22470" y="8937"/>
                    <a:pt x="22534" y="8809"/>
                  </a:cubicBezTo>
                  <a:cubicBezTo>
                    <a:pt x="23852" y="9709"/>
                    <a:pt x="25138" y="10737"/>
                    <a:pt x="26391" y="11862"/>
                  </a:cubicBezTo>
                  <a:cubicBezTo>
                    <a:pt x="27291" y="12666"/>
                    <a:pt x="28191" y="13502"/>
                    <a:pt x="29059" y="14370"/>
                  </a:cubicBezTo>
                  <a:cubicBezTo>
                    <a:pt x="28641" y="14273"/>
                    <a:pt x="27002" y="13920"/>
                    <a:pt x="26873" y="13920"/>
                  </a:cubicBezTo>
                  <a:cubicBezTo>
                    <a:pt x="26713" y="13887"/>
                    <a:pt x="26552" y="13887"/>
                    <a:pt x="26391" y="13887"/>
                  </a:cubicBezTo>
                  <a:cubicBezTo>
                    <a:pt x="24688" y="13887"/>
                    <a:pt x="21987" y="14562"/>
                    <a:pt x="21345" y="16105"/>
                  </a:cubicBezTo>
                  <a:cubicBezTo>
                    <a:pt x="21216" y="16363"/>
                    <a:pt x="21184" y="16620"/>
                    <a:pt x="21184" y="16877"/>
                  </a:cubicBezTo>
                  <a:cubicBezTo>
                    <a:pt x="21184" y="17809"/>
                    <a:pt x="21827" y="18677"/>
                    <a:pt x="22759" y="18966"/>
                  </a:cubicBezTo>
                  <a:cubicBezTo>
                    <a:pt x="23016" y="19030"/>
                    <a:pt x="23305" y="19063"/>
                    <a:pt x="23562" y="19063"/>
                  </a:cubicBezTo>
                  <a:cubicBezTo>
                    <a:pt x="24591" y="19063"/>
                    <a:pt x="25652" y="18580"/>
                    <a:pt x="26423" y="18002"/>
                  </a:cubicBezTo>
                  <a:cubicBezTo>
                    <a:pt x="27548" y="17230"/>
                    <a:pt x="29027" y="14659"/>
                    <a:pt x="29123" y="14434"/>
                  </a:cubicBezTo>
                  <a:cubicBezTo>
                    <a:pt x="29541" y="14852"/>
                    <a:pt x="29927" y="15237"/>
                    <a:pt x="30345" y="15623"/>
                  </a:cubicBezTo>
                  <a:cubicBezTo>
                    <a:pt x="31631" y="16909"/>
                    <a:pt x="32916" y="18227"/>
                    <a:pt x="34267" y="19481"/>
                  </a:cubicBezTo>
                  <a:cubicBezTo>
                    <a:pt x="34717" y="19898"/>
                    <a:pt x="35167" y="20316"/>
                    <a:pt x="35649" y="20734"/>
                  </a:cubicBezTo>
                  <a:cubicBezTo>
                    <a:pt x="35006" y="20573"/>
                    <a:pt x="33881" y="20348"/>
                    <a:pt x="33752" y="20316"/>
                  </a:cubicBezTo>
                  <a:lnTo>
                    <a:pt x="33302" y="20316"/>
                  </a:lnTo>
                  <a:cubicBezTo>
                    <a:pt x="31599" y="20316"/>
                    <a:pt x="28866" y="20991"/>
                    <a:pt x="28223" y="22502"/>
                  </a:cubicBezTo>
                  <a:cubicBezTo>
                    <a:pt x="28127" y="22759"/>
                    <a:pt x="28063" y="23049"/>
                    <a:pt x="28063" y="23306"/>
                  </a:cubicBezTo>
                  <a:cubicBezTo>
                    <a:pt x="28063" y="24238"/>
                    <a:pt x="28706" y="25074"/>
                    <a:pt x="29670" y="25363"/>
                  </a:cubicBezTo>
                  <a:cubicBezTo>
                    <a:pt x="29927" y="25459"/>
                    <a:pt x="30184" y="25492"/>
                    <a:pt x="30441" y="25492"/>
                  </a:cubicBezTo>
                  <a:cubicBezTo>
                    <a:pt x="31470" y="25492"/>
                    <a:pt x="32531" y="24977"/>
                    <a:pt x="33302" y="24431"/>
                  </a:cubicBezTo>
                  <a:cubicBezTo>
                    <a:pt x="34299" y="23724"/>
                    <a:pt x="35584" y="21602"/>
                    <a:pt x="35938" y="20991"/>
                  </a:cubicBezTo>
                  <a:cubicBezTo>
                    <a:pt x="36742" y="21666"/>
                    <a:pt x="37513" y="22341"/>
                    <a:pt x="38317" y="22952"/>
                  </a:cubicBezTo>
                  <a:cubicBezTo>
                    <a:pt x="38670" y="23209"/>
                    <a:pt x="39024" y="23466"/>
                    <a:pt x="39377" y="23691"/>
                  </a:cubicBezTo>
                  <a:cubicBezTo>
                    <a:pt x="39731" y="23949"/>
                    <a:pt x="40085" y="24174"/>
                    <a:pt x="40406" y="24399"/>
                  </a:cubicBezTo>
                  <a:cubicBezTo>
                    <a:pt x="41145" y="24849"/>
                    <a:pt x="41820" y="25267"/>
                    <a:pt x="42528" y="25684"/>
                  </a:cubicBezTo>
                  <a:cubicBezTo>
                    <a:pt x="42849" y="25877"/>
                    <a:pt x="43203" y="26070"/>
                    <a:pt x="43524" y="26263"/>
                  </a:cubicBezTo>
                  <a:cubicBezTo>
                    <a:pt x="42913" y="26038"/>
                    <a:pt x="41949" y="25652"/>
                    <a:pt x="41853" y="25652"/>
                  </a:cubicBezTo>
                  <a:cubicBezTo>
                    <a:pt x="41403" y="25524"/>
                    <a:pt x="40792" y="25459"/>
                    <a:pt x="40149" y="25459"/>
                  </a:cubicBezTo>
                  <a:cubicBezTo>
                    <a:pt x="38574" y="25459"/>
                    <a:pt x="36710" y="25845"/>
                    <a:pt x="36034" y="26970"/>
                  </a:cubicBezTo>
                  <a:cubicBezTo>
                    <a:pt x="35842" y="27292"/>
                    <a:pt x="35745" y="27645"/>
                    <a:pt x="35745" y="28031"/>
                  </a:cubicBezTo>
                  <a:cubicBezTo>
                    <a:pt x="35745" y="28835"/>
                    <a:pt x="36227" y="29606"/>
                    <a:pt x="37031" y="29992"/>
                  </a:cubicBezTo>
                  <a:cubicBezTo>
                    <a:pt x="37417" y="30185"/>
                    <a:pt x="37867" y="30281"/>
                    <a:pt x="38317" y="30281"/>
                  </a:cubicBezTo>
                  <a:cubicBezTo>
                    <a:pt x="39152" y="30281"/>
                    <a:pt x="40085" y="29992"/>
                    <a:pt x="40792" y="29606"/>
                  </a:cubicBezTo>
                  <a:cubicBezTo>
                    <a:pt x="41981" y="29027"/>
                    <a:pt x="43781" y="26809"/>
                    <a:pt x="43974" y="26520"/>
                  </a:cubicBezTo>
                  <a:cubicBezTo>
                    <a:pt x="44810" y="27002"/>
                    <a:pt x="45646" y="27452"/>
                    <a:pt x="46417" y="27870"/>
                  </a:cubicBezTo>
                  <a:cubicBezTo>
                    <a:pt x="48474" y="28963"/>
                    <a:pt x="50274" y="29863"/>
                    <a:pt x="51657" y="30506"/>
                  </a:cubicBezTo>
                  <a:cubicBezTo>
                    <a:pt x="56189" y="34428"/>
                    <a:pt x="62554" y="34846"/>
                    <a:pt x="62554" y="34846"/>
                  </a:cubicBezTo>
                  <a:cubicBezTo>
                    <a:pt x="62554" y="34846"/>
                    <a:pt x="62586" y="34717"/>
                    <a:pt x="62586" y="34492"/>
                  </a:cubicBezTo>
                  <a:cubicBezTo>
                    <a:pt x="62586" y="32917"/>
                    <a:pt x="62329" y="26552"/>
                    <a:pt x="58407" y="22181"/>
                  </a:cubicBezTo>
                  <a:cubicBezTo>
                    <a:pt x="56768" y="20348"/>
                    <a:pt x="54743" y="19127"/>
                    <a:pt x="52782" y="18323"/>
                  </a:cubicBezTo>
                  <a:cubicBezTo>
                    <a:pt x="52910" y="18163"/>
                    <a:pt x="53039" y="18034"/>
                    <a:pt x="53135" y="17905"/>
                  </a:cubicBezTo>
                  <a:cubicBezTo>
                    <a:pt x="53617" y="17134"/>
                    <a:pt x="54067" y="16073"/>
                    <a:pt x="54067" y="15109"/>
                  </a:cubicBezTo>
                  <a:cubicBezTo>
                    <a:pt x="54067" y="14787"/>
                    <a:pt x="54035" y="14498"/>
                    <a:pt x="53939" y="14209"/>
                  </a:cubicBezTo>
                  <a:cubicBezTo>
                    <a:pt x="53714" y="13566"/>
                    <a:pt x="53232" y="13084"/>
                    <a:pt x="52653" y="12827"/>
                  </a:cubicBezTo>
                  <a:lnTo>
                    <a:pt x="51110" y="12827"/>
                  </a:lnTo>
                  <a:cubicBezTo>
                    <a:pt x="51078" y="12859"/>
                    <a:pt x="51046" y="12859"/>
                    <a:pt x="51014" y="12891"/>
                  </a:cubicBezTo>
                  <a:cubicBezTo>
                    <a:pt x="49760" y="13469"/>
                    <a:pt x="49149" y="15462"/>
                    <a:pt x="49021" y="17102"/>
                  </a:cubicBezTo>
                  <a:cubicBezTo>
                    <a:pt x="48539" y="16973"/>
                    <a:pt x="48089" y="16909"/>
                    <a:pt x="47703" y="16845"/>
                  </a:cubicBezTo>
                  <a:cubicBezTo>
                    <a:pt x="47542" y="16459"/>
                    <a:pt x="47381" y="16105"/>
                    <a:pt x="47189" y="15720"/>
                  </a:cubicBezTo>
                  <a:cubicBezTo>
                    <a:pt x="47028" y="15334"/>
                    <a:pt x="46899" y="14948"/>
                    <a:pt x="46739" y="14530"/>
                  </a:cubicBezTo>
                  <a:cubicBezTo>
                    <a:pt x="46514" y="13984"/>
                    <a:pt x="46353" y="13405"/>
                    <a:pt x="46160" y="12827"/>
                  </a:cubicBezTo>
                  <a:lnTo>
                    <a:pt x="45260" y="12827"/>
                  </a:lnTo>
                  <a:cubicBezTo>
                    <a:pt x="45485" y="13534"/>
                    <a:pt x="45678" y="14209"/>
                    <a:pt x="45935" y="14852"/>
                  </a:cubicBezTo>
                  <a:cubicBezTo>
                    <a:pt x="46064" y="15270"/>
                    <a:pt x="46192" y="15687"/>
                    <a:pt x="46385" y="16073"/>
                  </a:cubicBezTo>
                  <a:cubicBezTo>
                    <a:pt x="46449" y="16266"/>
                    <a:pt x="46546" y="16491"/>
                    <a:pt x="46642" y="16684"/>
                  </a:cubicBezTo>
                  <a:cubicBezTo>
                    <a:pt x="46417" y="16652"/>
                    <a:pt x="46289" y="16652"/>
                    <a:pt x="46289" y="16652"/>
                  </a:cubicBezTo>
                  <a:cubicBezTo>
                    <a:pt x="46289" y="16652"/>
                    <a:pt x="46289" y="16780"/>
                    <a:pt x="46289" y="17005"/>
                  </a:cubicBezTo>
                  <a:cubicBezTo>
                    <a:pt x="46289" y="17263"/>
                    <a:pt x="46289" y="17648"/>
                    <a:pt x="46321" y="18130"/>
                  </a:cubicBezTo>
                  <a:cubicBezTo>
                    <a:pt x="45292" y="17391"/>
                    <a:pt x="43910" y="16748"/>
                    <a:pt x="42753" y="16748"/>
                  </a:cubicBezTo>
                  <a:cubicBezTo>
                    <a:pt x="42399" y="16748"/>
                    <a:pt x="42078" y="16813"/>
                    <a:pt x="41788" y="16941"/>
                  </a:cubicBezTo>
                  <a:cubicBezTo>
                    <a:pt x="41017" y="17295"/>
                    <a:pt x="40599" y="18066"/>
                    <a:pt x="40599" y="18838"/>
                  </a:cubicBezTo>
                  <a:cubicBezTo>
                    <a:pt x="40599" y="19256"/>
                    <a:pt x="40728" y="19641"/>
                    <a:pt x="40920" y="20027"/>
                  </a:cubicBezTo>
                  <a:cubicBezTo>
                    <a:pt x="41017" y="20156"/>
                    <a:pt x="41113" y="20284"/>
                    <a:pt x="41210" y="20413"/>
                  </a:cubicBezTo>
                  <a:cubicBezTo>
                    <a:pt x="41403" y="21859"/>
                    <a:pt x="42238" y="23434"/>
                    <a:pt x="42946" y="24238"/>
                  </a:cubicBezTo>
                  <a:cubicBezTo>
                    <a:pt x="43010" y="24334"/>
                    <a:pt x="43910" y="25170"/>
                    <a:pt x="44392" y="25588"/>
                  </a:cubicBezTo>
                  <a:cubicBezTo>
                    <a:pt x="43942" y="25331"/>
                    <a:pt x="43492" y="25106"/>
                    <a:pt x="43010" y="24817"/>
                  </a:cubicBezTo>
                  <a:cubicBezTo>
                    <a:pt x="42335" y="24463"/>
                    <a:pt x="41628" y="24013"/>
                    <a:pt x="40920" y="23627"/>
                  </a:cubicBezTo>
                  <a:cubicBezTo>
                    <a:pt x="40567" y="23402"/>
                    <a:pt x="40213" y="23177"/>
                    <a:pt x="39860" y="22952"/>
                  </a:cubicBezTo>
                  <a:cubicBezTo>
                    <a:pt x="39506" y="22727"/>
                    <a:pt x="39185" y="22470"/>
                    <a:pt x="38831" y="22245"/>
                  </a:cubicBezTo>
                  <a:cubicBezTo>
                    <a:pt x="38317" y="21859"/>
                    <a:pt x="37835" y="21473"/>
                    <a:pt x="37320" y="21056"/>
                  </a:cubicBezTo>
                  <a:cubicBezTo>
                    <a:pt x="37738" y="20413"/>
                    <a:pt x="38960" y="18420"/>
                    <a:pt x="39152" y="17263"/>
                  </a:cubicBezTo>
                  <a:cubicBezTo>
                    <a:pt x="39185" y="16941"/>
                    <a:pt x="39217" y="16588"/>
                    <a:pt x="39217" y="16234"/>
                  </a:cubicBezTo>
                  <a:cubicBezTo>
                    <a:pt x="39217" y="15270"/>
                    <a:pt x="38992" y="14241"/>
                    <a:pt x="38349" y="13566"/>
                  </a:cubicBezTo>
                  <a:cubicBezTo>
                    <a:pt x="37899" y="13084"/>
                    <a:pt x="37288" y="12859"/>
                    <a:pt x="36677" y="12859"/>
                  </a:cubicBezTo>
                  <a:cubicBezTo>
                    <a:pt x="36131" y="12859"/>
                    <a:pt x="35552" y="13084"/>
                    <a:pt x="35134" y="13566"/>
                  </a:cubicBezTo>
                  <a:cubicBezTo>
                    <a:pt x="34717" y="14048"/>
                    <a:pt x="34556" y="14755"/>
                    <a:pt x="34556" y="15527"/>
                  </a:cubicBezTo>
                  <a:cubicBezTo>
                    <a:pt x="34556" y="16941"/>
                    <a:pt x="35134" y="18613"/>
                    <a:pt x="35681" y="19513"/>
                  </a:cubicBezTo>
                  <a:cubicBezTo>
                    <a:pt x="35713" y="19545"/>
                    <a:pt x="35938" y="19834"/>
                    <a:pt x="36195" y="20123"/>
                  </a:cubicBezTo>
                  <a:cubicBezTo>
                    <a:pt x="35713" y="19738"/>
                    <a:pt x="35231" y="19320"/>
                    <a:pt x="34781" y="18902"/>
                  </a:cubicBezTo>
                  <a:cubicBezTo>
                    <a:pt x="33431" y="17713"/>
                    <a:pt x="32113" y="16427"/>
                    <a:pt x="30795" y="15173"/>
                  </a:cubicBezTo>
                  <a:cubicBezTo>
                    <a:pt x="30506" y="14916"/>
                    <a:pt x="30216" y="14659"/>
                    <a:pt x="29959" y="14370"/>
                  </a:cubicBezTo>
                  <a:cubicBezTo>
                    <a:pt x="30313" y="13823"/>
                    <a:pt x="31631" y="11669"/>
                    <a:pt x="31824" y="10448"/>
                  </a:cubicBezTo>
                  <a:cubicBezTo>
                    <a:pt x="31888" y="10159"/>
                    <a:pt x="31888" y="9805"/>
                    <a:pt x="31888" y="9451"/>
                  </a:cubicBezTo>
                  <a:cubicBezTo>
                    <a:pt x="31920" y="8487"/>
                    <a:pt x="31663" y="7458"/>
                    <a:pt x="31020" y="6751"/>
                  </a:cubicBezTo>
                  <a:cubicBezTo>
                    <a:pt x="30570" y="6301"/>
                    <a:pt x="29959" y="6076"/>
                    <a:pt x="29381" y="6076"/>
                  </a:cubicBezTo>
                  <a:cubicBezTo>
                    <a:pt x="28802" y="6076"/>
                    <a:pt x="28223" y="6301"/>
                    <a:pt x="27806" y="6783"/>
                  </a:cubicBezTo>
                  <a:cubicBezTo>
                    <a:pt x="27420" y="7266"/>
                    <a:pt x="27259" y="7973"/>
                    <a:pt x="27259" y="8744"/>
                  </a:cubicBezTo>
                  <a:cubicBezTo>
                    <a:pt x="27259" y="10159"/>
                    <a:pt x="27806" y="11830"/>
                    <a:pt x="28384" y="12698"/>
                  </a:cubicBezTo>
                  <a:cubicBezTo>
                    <a:pt x="28416" y="12762"/>
                    <a:pt x="28673" y="13084"/>
                    <a:pt x="28963" y="13437"/>
                  </a:cubicBezTo>
                  <a:cubicBezTo>
                    <a:pt x="28223" y="12762"/>
                    <a:pt x="27484" y="12087"/>
                    <a:pt x="26713" y="11477"/>
                  </a:cubicBezTo>
                  <a:cubicBezTo>
                    <a:pt x="25395" y="10351"/>
                    <a:pt x="24045" y="9323"/>
                    <a:pt x="22662" y="8423"/>
                  </a:cubicBezTo>
                  <a:cubicBezTo>
                    <a:pt x="22791" y="8230"/>
                    <a:pt x="24398" y="5755"/>
                    <a:pt x="24623" y="4373"/>
                  </a:cubicBezTo>
                  <a:cubicBezTo>
                    <a:pt x="24655" y="4083"/>
                    <a:pt x="24688" y="3730"/>
                    <a:pt x="24688" y="3408"/>
                  </a:cubicBezTo>
                  <a:cubicBezTo>
                    <a:pt x="24688" y="2412"/>
                    <a:pt x="24463" y="1383"/>
                    <a:pt x="23787" y="708"/>
                  </a:cubicBezTo>
                  <a:cubicBezTo>
                    <a:pt x="23337" y="226"/>
                    <a:pt x="22759" y="1"/>
                    <a:pt x="22148" y="1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529;p62">
              <a:extLst>
                <a:ext uri="{FF2B5EF4-FFF2-40B4-BE49-F238E27FC236}">
                  <a16:creationId xmlns:a16="http://schemas.microsoft.com/office/drawing/2014/main" id="{88E6E380-E9F9-4F2D-83F5-3F2DDA8A8FF7}"/>
                </a:ext>
              </a:extLst>
            </p:cNvPr>
            <p:cNvSpPr/>
            <p:nvPr/>
          </p:nvSpPr>
          <p:spPr>
            <a:xfrm>
              <a:off x="2159350" y="3969275"/>
              <a:ext cx="152725" cy="66725"/>
            </a:xfrm>
            <a:custGeom>
              <a:avLst/>
              <a:gdLst/>
              <a:ahLst/>
              <a:cxnLst/>
              <a:rect l="l" t="t" r="r" b="b"/>
              <a:pathLst>
                <a:path w="6109" h="2669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515"/>
                    <a:pt x="194" y="1030"/>
                    <a:pt x="547" y="1415"/>
                  </a:cubicBezTo>
                  <a:cubicBezTo>
                    <a:pt x="1287" y="2347"/>
                    <a:pt x="2701" y="2669"/>
                    <a:pt x="3890" y="2669"/>
                  </a:cubicBezTo>
                  <a:lnTo>
                    <a:pt x="4115" y="2669"/>
                  </a:lnTo>
                  <a:cubicBezTo>
                    <a:pt x="4662" y="2637"/>
                    <a:pt x="5401" y="2412"/>
                    <a:pt x="6108" y="2155"/>
                  </a:cubicBezTo>
                  <a:lnTo>
                    <a:pt x="4276" y="2155"/>
                  </a:lnTo>
                  <a:cubicBezTo>
                    <a:pt x="2508" y="2155"/>
                    <a:pt x="965" y="13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530;p62">
              <a:extLst>
                <a:ext uri="{FF2B5EF4-FFF2-40B4-BE49-F238E27FC236}">
                  <a16:creationId xmlns:a16="http://schemas.microsoft.com/office/drawing/2014/main" id="{38A7B14C-F553-4917-8575-0EACBD8222BB}"/>
                </a:ext>
              </a:extLst>
            </p:cNvPr>
            <p:cNvSpPr/>
            <p:nvPr/>
          </p:nvSpPr>
          <p:spPr>
            <a:xfrm>
              <a:off x="2104725" y="3692850"/>
              <a:ext cx="29750" cy="98050"/>
            </a:xfrm>
            <a:custGeom>
              <a:avLst/>
              <a:gdLst/>
              <a:ahLst/>
              <a:cxnLst/>
              <a:rect l="l" t="t" r="r" b="b"/>
              <a:pathLst>
                <a:path w="1190" h="3922" extrusionOk="0">
                  <a:moveTo>
                    <a:pt x="1189" y="0"/>
                  </a:moveTo>
                  <a:cubicBezTo>
                    <a:pt x="1093" y="32"/>
                    <a:pt x="997" y="97"/>
                    <a:pt x="900" y="161"/>
                  </a:cubicBezTo>
                  <a:cubicBezTo>
                    <a:pt x="289" y="547"/>
                    <a:pt x="0" y="1222"/>
                    <a:pt x="0" y="1865"/>
                  </a:cubicBezTo>
                  <a:cubicBezTo>
                    <a:pt x="0" y="2379"/>
                    <a:pt x="161" y="2893"/>
                    <a:pt x="514" y="3343"/>
                  </a:cubicBezTo>
                  <a:cubicBezTo>
                    <a:pt x="707" y="3568"/>
                    <a:pt x="932" y="3761"/>
                    <a:pt x="1189" y="3922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531;p62">
              <a:extLst>
                <a:ext uri="{FF2B5EF4-FFF2-40B4-BE49-F238E27FC236}">
                  <a16:creationId xmlns:a16="http://schemas.microsoft.com/office/drawing/2014/main" id="{7CFF4360-9B14-4649-B0EA-C716FDB1BDFD}"/>
                </a:ext>
              </a:extLst>
            </p:cNvPr>
            <p:cNvSpPr/>
            <p:nvPr/>
          </p:nvSpPr>
          <p:spPr>
            <a:xfrm>
              <a:off x="2091050" y="3538550"/>
              <a:ext cx="43425" cy="60300"/>
            </a:xfrm>
            <a:custGeom>
              <a:avLst/>
              <a:gdLst/>
              <a:ahLst/>
              <a:cxnLst/>
              <a:rect l="l" t="t" r="r" b="b"/>
              <a:pathLst>
                <a:path w="1737" h="2412" extrusionOk="0">
                  <a:moveTo>
                    <a:pt x="1736" y="0"/>
                  </a:moveTo>
                  <a:cubicBezTo>
                    <a:pt x="1094" y="772"/>
                    <a:pt x="483" y="1479"/>
                    <a:pt x="1" y="2090"/>
                  </a:cubicBezTo>
                  <a:cubicBezTo>
                    <a:pt x="547" y="2283"/>
                    <a:pt x="1158" y="2379"/>
                    <a:pt x="1736" y="2411"/>
                  </a:cubicBezTo>
                  <a:lnTo>
                    <a:pt x="1736" y="1576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532;p62">
              <a:extLst>
                <a:ext uri="{FF2B5EF4-FFF2-40B4-BE49-F238E27FC236}">
                  <a16:creationId xmlns:a16="http://schemas.microsoft.com/office/drawing/2014/main" id="{9869BF35-8FC5-454C-92A6-E640966449D9}"/>
                </a:ext>
              </a:extLst>
            </p:cNvPr>
            <p:cNvSpPr/>
            <p:nvPr/>
          </p:nvSpPr>
          <p:spPr>
            <a:xfrm>
              <a:off x="1844350" y="3120675"/>
              <a:ext cx="110925" cy="121375"/>
            </a:xfrm>
            <a:custGeom>
              <a:avLst/>
              <a:gdLst/>
              <a:ahLst/>
              <a:cxnLst/>
              <a:rect l="l" t="t" r="r" b="b"/>
              <a:pathLst>
                <a:path w="4437" h="4855" extrusionOk="0">
                  <a:moveTo>
                    <a:pt x="2058" y="0"/>
                  </a:moveTo>
                  <a:cubicBezTo>
                    <a:pt x="1897" y="0"/>
                    <a:pt x="1768" y="0"/>
                    <a:pt x="1640" y="32"/>
                  </a:cubicBezTo>
                  <a:cubicBezTo>
                    <a:pt x="611" y="257"/>
                    <a:pt x="0" y="1158"/>
                    <a:pt x="0" y="2122"/>
                  </a:cubicBezTo>
                  <a:cubicBezTo>
                    <a:pt x="0" y="2379"/>
                    <a:pt x="32" y="2604"/>
                    <a:pt x="129" y="2861"/>
                  </a:cubicBezTo>
                  <a:cubicBezTo>
                    <a:pt x="418" y="3729"/>
                    <a:pt x="1158" y="4372"/>
                    <a:pt x="1993" y="4854"/>
                  </a:cubicBezTo>
                  <a:cubicBezTo>
                    <a:pt x="2958" y="3311"/>
                    <a:pt x="3826" y="1961"/>
                    <a:pt x="4436" y="965"/>
                  </a:cubicBezTo>
                  <a:cubicBezTo>
                    <a:pt x="3665" y="386"/>
                    <a:pt x="2829" y="0"/>
                    <a:pt x="2058" y="0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3533;p62">
              <a:extLst>
                <a:ext uri="{FF2B5EF4-FFF2-40B4-BE49-F238E27FC236}">
                  <a16:creationId xmlns:a16="http://schemas.microsoft.com/office/drawing/2014/main" id="{381FA59B-A20F-40D1-8EA1-7CC57EBEF90B}"/>
                </a:ext>
              </a:extLst>
            </p:cNvPr>
            <p:cNvSpPr/>
            <p:nvPr/>
          </p:nvSpPr>
          <p:spPr>
            <a:xfrm>
              <a:off x="2971000" y="4123575"/>
              <a:ext cx="423525" cy="440400"/>
            </a:xfrm>
            <a:custGeom>
              <a:avLst/>
              <a:gdLst/>
              <a:ahLst/>
              <a:cxnLst/>
              <a:rect l="l" t="t" r="r" b="b"/>
              <a:pathLst>
                <a:path w="16941" h="17616" extrusionOk="0">
                  <a:moveTo>
                    <a:pt x="16941" y="1"/>
                  </a:moveTo>
                  <a:cubicBezTo>
                    <a:pt x="16941" y="1"/>
                    <a:pt x="9290" y="226"/>
                    <a:pt x="4630" y="5112"/>
                  </a:cubicBezTo>
                  <a:cubicBezTo>
                    <a:pt x="65" y="9837"/>
                    <a:pt x="1" y="17230"/>
                    <a:pt x="1" y="17584"/>
                  </a:cubicBezTo>
                  <a:lnTo>
                    <a:pt x="1" y="17616"/>
                  </a:lnTo>
                  <a:cubicBezTo>
                    <a:pt x="1" y="17616"/>
                    <a:pt x="7651" y="17359"/>
                    <a:pt x="12312" y="12505"/>
                  </a:cubicBezTo>
                  <a:cubicBezTo>
                    <a:pt x="16877" y="7780"/>
                    <a:pt x="16941" y="354"/>
                    <a:pt x="16941" y="33"/>
                  </a:cubicBezTo>
                  <a:lnTo>
                    <a:pt x="16941" y="1"/>
                  </a:ln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534;p62">
              <a:extLst>
                <a:ext uri="{FF2B5EF4-FFF2-40B4-BE49-F238E27FC236}">
                  <a16:creationId xmlns:a16="http://schemas.microsoft.com/office/drawing/2014/main" id="{5AF6ABB8-D3EA-415D-8052-97EC1824A3A1}"/>
                </a:ext>
              </a:extLst>
            </p:cNvPr>
            <p:cNvSpPr/>
            <p:nvPr/>
          </p:nvSpPr>
          <p:spPr>
            <a:xfrm>
              <a:off x="2693750" y="3458200"/>
              <a:ext cx="388975" cy="1053550"/>
            </a:xfrm>
            <a:custGeom>
              <a:avLst/>
              <a:gdLst/>
              <a:ahLst/>
              <a:cxnLst/>
              <a:rect l="l" t="t" r="r" b="b"/>
              <a:pathLst>
                <a:path w="15559" h="42142" extrusionOk="0">
                  <a:moveTo>
                    <a:pt x="7458" y="0"/>
                  </a:moveTo>
                  <a:lnTo>
                    <a:pt x="7523" y="14465"/>
                  </a:lnTo>
                  <a:lnTo>
                    <a:pt x="2733" y="10318"/>
                  </a:lnTo>
                  <a:lnTo>
                    <a:pt x="2412" y="10672"/>
                  </a:lnTo>
                  <a:lnTo>
                    <a:pt x="7523" y="15108"/>
                  </a:lnTo>
                  <a:lnTo>
                    <a:pt x="7555" y="25426"/>
                  </a:lnTo>
                  <a:lnTo>
                    <a:pt x="322" y="19030"/>
                  </a:lnTo>
                  <a:lnTo>
                    <a:pt x="1" y="19383"/>
                  </a:lnTo>
                  <a:lnTo>
                    <a:pt x="7555" y="26069"/>
                  </a:lnTo>
                  <a:lnTo>
                    <a:pt x="7587" y="35455"/>
                  </a:lnTo>
                  <a:lnTo>
                    <a:pt x="2155" y="31212"/>
                  </a:lnTo>
                  <a:lnTo>
                    <a:pt x="1865" y="31566"/>
                  </a:lnTo>
                  <a:lnTo>
                    <a:pt x="7619" y="36098"/>
                  </a:lnTo>
                  <a:lnTo>
                    <a:pt x="7619" y="42141"/>
                  </a:lnTo>
                  <a:lnTo>
                    <a:pt x="8101" y="42141"/>
                  </a:lnTo>
                  <a:lnTo>
                    <a:pt x="8069" y="31534"/>
                  </a:lnTo>
                  <a:lnTo>
                    <a:pt x="15559" y="24783"/>
                  </a:lnTo>
                  <a:lnTo>
                    <a:pt x="15237" y="24430"/>
                  </a:lnTo>
                  <a:lnTo>
                    <a:pt x="8069" y="30891"/>
                  </a:lnTo>
                  <a:lnTo>
                    <a:pt x="8037" y="22051"/>
                  </a:lnTo>
                  <a:lnTo>
                    <a:pt x="8069" y="22083"/>
                  </a:lnTo>
                  <a:lnTo>
                    <a:pt x="14402" y="12794"/>
                  </a:lnTo>
                  <a:lnTo>
                    <a:pt x="14016" y="12536"/>
                  </a:lnTo>
                  <a:lnTo>
                    <a:pt x="8037" y="21280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535;p62">
              <a:extLst>
                <a:ext uri="{FF2B5EF4-FFF2-40B4-BE49-F238E27FC236}">
                  <a16:creationId xmlns:a16="http://schemas.microsoft.com/office/drawing/2014/main" id="{8810377B-D3DD-4887-967E-7D1A030B7BE3}"/>
                </a:ext>
              </a:extLst>
            </p:cNvPr>
            <p:cNvSpPr/>
            <p:nvPr/>
          </p:nvSpPr>
          <p:spPr>
            <a:xfrm>
              <a:off x="2391600" y="4114750"/>
              <a:ext cx="416300" cy="462900"/>
            </a:xfrm>
            <a:custGeom>
              <a:avLst/>
              <a:gdLst/>
              <a:ahLst/>
              <a:cxnLst/>
              <a:rect l="l" t="t" r="r" b="b"/>
              <a:pathLst>
                <a:path w="16652" h="18516" extrusionOk="0">
                  <a:moveTo>
                    <a:pt x="354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29"/>
                  </a:lnTo>
                  <a:lnTo>
                    <a:pt x="1994" y="6911"/>
                  </a:lnTo>
                  <a:lnTo>
                    <a:pt x="5851" y="6879"/>
                  </a:lnTo>
                  <a:lnTo>
                    <a:pt x="9676" y="11122"/>
                  </a:lnTo>
                  <a:lnTo>
                    <a:pt x="4308" y="11122"/>
                  </a:lnTo>
                  <a:lnTo>
                    <a:pt x="4308" y="11604"/>
                  </a:lnTo>
                  <a:lnTo>
                    <a:pt x="10094" y="11604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83" y="15944"/>
                  </a:lnTo>
                  <a:lnTo>
                    <a:pt x="16298" y="18515"/>
                  </a:lnTo>
                  <a:lnTo>
                    <a:pt x="16651" y="18194"/>
                  </a:lnTo>
                  <a:lnTo>
                    <a:pt x="12569" y="13661"/>
                  </a:lnTo>
                  <a:lnTo>
                    <a:pt x="13244" y="7875"/>
                  </a:lnTo>
                  <a:lnTo>
                    <a:pt x="12762" y="7843"/>
                  </a:lnTo>
                  <a:lnTo>
                    <a:pt x="12151" y="13179"/>
                  </a:lnTo>
                  <a:lnTo>
                    <a:pt x="8937" y="9579"/>
                  </a:lnTo>
                  <a:lnTo>
                    <a:pt x="8133" y="3118"/>
                  </a:lnTo>
                  <a:lnTo>
                    <a:pt x="7651" y="3150"/>
                  </a:lnTo>
                  <a:lnTo>
                    <a:pt x="8390" y="893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536;p62">
              <a:extLst>
                <a:ext uri="{FF2B5EF4-FFF2-40B4-BE49-F238E27FC236}">
                  <a16:creationId xmlns:a16="http://schemas.microsoft.com/office/drawing/2014/main" id="{2A7AFCA9-4E38-4496-9A7B-9541A5CD584A}"/>
                </a:ext>
              </a:extLst>
            </p:cNvPr>
            <p:cNvSpPr/>
            <p:nvPr/>
          </p:nvSpPr>
          <p:spPr>
            <a:xfrm>
              <a:off x="2967000" y="4119550"/>
              <a:ext cx="431550" cy="448450"/>
            </a:xfrm>
            <a:custGeom>
              <a:avLst/>
              <a:gdLst/>
              <a:ahLst/>
              <a:cxnLst/>
              <a:rect l="l" t="t" r="r" b="b"/>
              <a:pathLst>
                <a:path w="17262" h="17938" extrusionOk="0">
                  <a:moveTo>
                    <a:pt x="16940" y="1"/>
                  </a:moveTo>
                  <a:lnTo>
                    <a:pt x="11283" y="5883"/>
                  </a:lnTo>
                  <a:lnTo>
                    <a:pt x="10961" y="2444"/>
                  </a:lnTo>
                  <a:lnTo>
                    <a:pt x="10479" y="2476"/>
                  </a:lnTo>
                  <a:lnTo>
                    <a:pt x="10833" y="6333"/>
                  </a:lnTo>
                  <a:lnTo>
                    <a:pt x="6879" y="10448"/>
                  </a:lnTo>
                  <a:lnTo>
                    <a:pt x="6461" y="5080"/>
                  </a:lnTo>
                  <a:lnTo>
                    <a:pt x="5979" y="5112"/>
                  </a:lnTo>
                  <a:lnTo>
                    <a:pt x="6429" y="10930"/>
                  </a:lnTo>
                  <a:lnTo>
                    <a:pt x="2797" y="14659"/>
                  </a:lnTo>
                  <a:lnTo>
                    <a:pt x="2314" y="10898"/>
                  </a:lnTo>
                  <a:lnTo>
                    <a:pt x="1832" y="10962"/>
                  </a:lnTo>
                  <a:lnTo>
                    <a:pt x="2379" y="15109"/>
                  </a:lnTo>
                  <a:lnTo>
                    <a:pt x="0" y="17584"/>
                  </a:lnTo>
                  <a:lnTo>
                    <a:pt x="321" y="17938"/>
                  </a:lnTo>
                  <a:lnTo>
                    <a:pt x="4565" y="13534"/>
                  </a:lnTo>
                  <a:lnTo>
                    <a:pt x="10351" y="13759"/>
                  </a:lnTo>
                  <a:lnTo>
                    <a:pt x="10383" y="13277"/>
                  </a:lnTo>
                  <a:lnTo>
                    <a:pt x="5015" y="13084"/>
                  </a:lnTo>
                  <a:lnTo>
                    <a:pt x="8358" y="9580"/>
                  </a:lnTo>
                  <a:lnTo>
                    <a:pt x="8358" y="9612"/>
                  </a:lnTo>
                  <a:lnTo>
                    <a:pt x="14754" y="8294"/>
                  </a:lnTo>
                  <a:lnTo>
                    <a:pt x="14658" y="7844"/>
                  </a:lnTo>
                  <a:lnTo>
                    <a:pt x="8936" y="9001"/>
                  </a:lnTo>
                  <a:lnTo>
                    <a:pt x="17262" y="322"/>
                  </a:lnTo>
                  <a:lnTo>
                    <a:pt x="16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537;p62">
              <a:extLst>
                <a:ext uri="{FF2B5EF4-FFF2-40B4-BE49-F238E27FC236}">
                  <a16:creationId xmlns:a16="http://schemas.microsoft.com/office/drawing/2014/main" id="{9E495337-B9C6-4D0F-BD6C-D594DA9A1CA1}"/>
                </a:ext>
              </a:extLst>
            </p:cNvPr>
            <p:cNvSpPr/>
            <p:nvPr/>
          </p:nvSpPr>
          <p:spPr>
            <a:xfrm>
              <a:off x="3413000" y="3916250"/>
              <a:ext cx="1215075" cy="654150"/>
            </a:xfrm>
            <a:custGeom>
              <a:avLst/>
              <a:gdLst/>
              <a:ahLst/>
              <a:cxnLst/>
              <a:rect l="l" t="t" r="r" b="b"/>
              <a:pathLst>
                <a:path w="48603" h="26166" extrusionOk="0">
                  <a:moveTo>
                    <a:pt x="5593" y="0"/>
                  </a:moveTo>
                  <a:lnTo>
                    <a:pt x="5593" y="12697"/>
                  </a:lnTo>
                  <a:cubicBezTo>
                    <a:pt x="5593" y="16812"/>
                    <a:pt x="4211" y="20862"/>
                    <a:pt x="1640" y="24109"/>
                  </a:cubicBezTo>
                  <a:lnTo>
                    <a:pt x="0" y="26166"/>
                  </a:lnTo>
                  <a:lnTo>
                    <a:pt x="48602" y="26166"/>
                  </a:lnTo>
                  <a:lnTo>
                    <a:pt x="46963" y="24109"/>
                  </a:lnTo>
                  <a:cubicBezTo>
                    <a:pt x="44392" y="20862"/>
                    <a:pt x="42977" y="16812"/>
                    <a:pt x="42977" y="12697"/>
                  </a:cubicBezTo>
                  <a:lnTo>
                    <a:pt x="4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538;p62">
              <a:extLst>
                <a:ext uri="{FF2B5EF4-FFF2-40B4-BE49-F238E27FC236}">
                  <a16:creationId xmlns:a16="http://schemas.microsoft.com/office/drawing/2014/main" id="{F150B104-87D2-4E66-A3CA-FB2C6308D999}"/>
                </a:ext>
              </a:extLst>
            </p:cNvPr>
            <p:cNvSpPr/>
            <p:nvPr/>
          </p:nvSpPr>
          <p:spPr>
            <a:xfrm>
              <a:off x="3404950" y="3908200"/>
              <a:ext cx="1231150" cy="669450"/>
            </a:xfrm>
            <a:custGeom>
              <a:avLst/>
              <a:gdLst/>
              <a:ahLst/>
              <a:cxnLst/>
              <a:rect l="l" t="t" r="r" b="b"/>
              <a:pathLst>
                <a:path w="49246" h="26778" extrusionOk="0">
                  <a:moveTo>
                    <a:pt x="43010" y="612"/>
                  </a:moveTo>
                  <a:lnTo>
                    <a:pt x="43010" y="13019"/>
                  </a:lnTo>
                  <a:cubicBezTo>
                    <a:pt x="43010" y="17230"/>
                    <a:pt x="44456" y="21313"/>
                    <a:pt x="47060" y="24591"/>
                  </a:cubicBezTo>
                  <a:lnTo>
                    <a:pt x="48314" y="26199"/>
                  </a:lnTo>
                  <a:lnTo>
                    <a:pt x="901" y="26199"/>
                  </a:lnTo>
                  <a:lnTo>
                    <a:pt x="2187" y="24591"/>
                  </a:lnTo>
                  <a:cubicBezTo>
                    <a:pt x="4790" y="21313"/>
                    <a:pt x="6205" y="17230"/>
                    <a:pt x="6205" y="13019"/>
                  </a:cubicBezTo>
                  <a:lnTo>
                    <a:pt x="6205" y="612"/>
                  </a:lnTo>
                  <a:close/>
                  <a:moveTo>
                    <a:pt x="5915" y="1"/>
                  </a:moveTo>
                  <a:cubicBezTo>
                    <a:pt x="5851" y="1"/>
                    <a:pt x="5755" y="33"/>
                    <a:pt x="5722" y="97"/>
                  </a:cubicBezTo>
                  <a:cubicBezTo>
                    <a:pt x="5658" y="162"/>
                    <a:pt x="5626" y="226"/>
                    <a:pt x="5626" y="322"/>
                  </a:cubicBezTo>
                  <a:lnTo>
                    <a:pt x="5626" y="13019"/>
                  </a:lnTo>
                  <a:cubicBezTo>
                    <a:pt x="5626" y="17070"/>
                    <a:pt x="4244" y="21056"/>
                    <a:pt x="1704" y="24238"/>
                  </a:cubicBezTo>
                  <a:lnTo>
                    <a:pt x="65" y="26295"/>
                  </a:lnTo>
                  <a:cubicBezTo>
                    <a:pt x="1" y="26392"/>
                    <a:pt x="1" y="26520"/>
                    <a:pt x="33" y="26617"/>
                  </a:cubicBezTo>
                  <a:cubicBezTo>
                    <a:pt x="97" y="26713"/>
                    <a:pt x="194" y="26777"/>
                    <a:pt x="322" y="26777"/>
                  </a:cubicBezTo>
                  <a:lnTo>
                    <a:pt x="48924" y="26777"/>
                  </a:lnTo>
                  <a:cubicBezTo>
                    <a:pt x="49021" y="26777"/>
                    <a:pt x="49149" y="26713"/>
                    <a:pt x="49182" y="26617"/>
                  </a:cubicBezTo>
                  <a:cubicBezTo>
                    <a:pt x="49246" y="26520"/>
                    <a:pt x="49214" y="26392"/>
                    <a:pt x="49149" y="26295"/>
                  </a:cubicBezTo>
                  <a:lnTo>
                    <a:pt x="47510" y="24238"/>
                  </a:lnTo>
                  <a:cubicBezTo>
                    <a:pt x="44971" y="21056"/>
                    <a:pt x="43621" y="17070"/>
                    <a:pt x="43621" y="13019"/>
                  </a:cubicBezTo>
                  <a:lnTo>
                    <a:pt x="43621" y="322"/>
                  </a:lnTo>
                  <a:cubicBezTo>
                    <a:pt x="43621" y="226"/>
                    <a:pt x="43589" y="162"/>
                    <a:pt x="43524" y="97"/>
                  </a:cubicBezTo>
                  <a:cubicBezTo>
                    <a:pt x="43460" y="33"/>
                    <a:pt x="43396" y="1"/>
                    <a:pt x="4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539;p62">
              <a:extLst>
                <a:ext uri="{FF2B5EF4-FFF2-40B4-BE49-F238E27FC236}">
                  <a16:creationId xmlns:a16="http://schemas.microsoft.com/office/drawing/2014/main" id="{3935C332-C3C6-42B7-B8F4-58E6B366C9FD}"/>
                </a:ext>
              </a:extLst>
            </p:cNvPr>
            <p:cNvSpPr/>
            <p:nvPr/>
          </p:nvSpPr>
          <p:spPr>
            <a:xfrm>
              <a:off x="3503800" y="4023125"/>
              <a:ext cx="1032675" cy="432375"/>
            </a:xfrm>
            <a:custGeom>
              <a:avLst/>
              <a:gdLst/>
              <a:ahLst/>
              <a:cxnLst/>
              <a:rect l="l" t="t" r="r" b="b"/>
              <a:pathLst>
                <a:path w="41307" h="17295" extrusionOk="0">
                  <a:moveTo>
                    <a:pt x="2251" y="1"/>
                  </a:moveTo>
                  <a:lnTo>
                    <a:pt x="2251" y="8422"/>
                  </a:lnTo>
                  <a:cubicBezTo>
                    <a:pt x="2251" y="11540"/>
                    <a:pt x="1479" y="14594"/>
                    <a:pt x="0" y="17294"/>
                  </a:cubicBezTo>
                  <a:lnTo>
                    <a:pt x="41306" y="17294"/>
                  </a:lnTo>
                  <a:cubicBezTo>
                    <a:pt x="39860" y="14594"/>
                    <a:pt x="39056" y="11540"/>
                    <a:pt x="39056" y="8422"/>
                  </a:cubicBezTo>
                  <a:lnTo>
                    <a:pt x="39056" y="1"/>
                  </a:ln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540;p62">
              <a:extLst>
                <a:ext uri="{FF2B5EF4-FFF2-40B4-BE49-F238E27FC236}">
                  <a16:creationId xmlns:a16="http://schemas.microsoft.com/office/drawing/2014/main" id="{670B43D3-417E-470E-9B02-7004C36E5EA3}"/>
                </a:ext>
              </a:extLst>
            </p:cNvPr>
            <p:cNvSpPr/>
            <p:nvPr/>
          </p:nvSpPr>
          <p:spPr>
            <a:xfrm>
              <a:off x="3495775" y="4023125"/>
              <a:ext cx="1049525" cy="432375"/>
            </a:xfrm>
            <a:custGeom>
              <a:avLst/>
              <a:gdLst/>
              <a:ahLst/>
              <a:cxnLst/>
              <a:rect l="l" t="t" r="r" b="b"/>
              <a:pathLst>
                <a:path w="41981" h="17295" extrusionOk="0">
                  <a:moveTo>
                    <a:pt x="2282" y="1"/>
                  </a:moveTo>
                  <a:lnTo>
                    <a:pt x="2282" y="6140"/>
                  </a:lnTo>
                  <a:lnTo>
                    <a:pt x="2282" y="8422"/>
                  </a:lnTo>
                  <a:cubicBezTo>
                    <a:pt x="2282" y="11540"/>
                    <a:pt x="1479" y="14594"/>
                    <a:pt x="0" y="17294"/>
                  </a:cubicBezTo>
                  <a:lnTo>
                    <a:pt x="321" y="17294"/>
                  </a:lnTo>
                  <a:cubicBezTo>
                    <a:pt x="1800" y="14594"/>
                    <a:pt x="2572" y="11540"/>
                    <a:pt x="2572" y="8422"/>
                  </a:cubicBezTo>
                  <a:lnTo>
                    <a:pt x="2572" y="1"/>
                  </a:lnTo>
                  <a:close/>
                  <a:moveTo>
                    <a:pt x="39377" y="1"/>
                  </a:moveTo>
                  <a:lnTo>
                    <a:pt x="39377" y="8422"/>
                  </a:lnTo>
                  <a:cubicBezTo>
                    <a:pt x="39377" y="11540"/>
                    <a:pt x="40181" y="14594"/>
                    <a:pt x="41627" y="17294"/>
                  </a:cubicBezTo>
                  <a:lnTo>
                    <a:pt x="41981" y="17294"/>
                  </a:lnTo>
                  <a:cubicBezTo>
                    <a:pt x="40470" y="14594"/>
                    <a:pt x="39666" y="11540"/>
                    <a:pt x="39666" y="8422"/>
                  </a:cubicBezTo>
                  <a:lnTo>
                    <a:pt x="39666" y="6140"/>
                  </a:lnTo>
                  <a:lnTo>
                    <a:pt x="39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541;p62">
              <a:extLst>
                <a:ext uri="{FF2B5EF4-FFF2-40B4-BE49-F238E27FC236}">
                  <a16:creationId xmlns:a16="http://schemas.microsoft.com/office/drawing/2014/main" id="{AAABDAB3-88B0-46DA-B87D-65F606265F96}"/>
                </a:ext>
              </a:extLst>
            </p:cNvPr>
            <p:cNvSpPr/>
            <p:nvPr/>
          </p:nvSpPr>
          <p:spPr>
            <a:xfrm>
              <a:off x="3552825" y="3963650"/>
              <a:ext cx="934625" cy="134250"/>
            </a:xfrm>
            <a:custGeom>
              <a:avLst/>
              <a:gdLst/>
              <a:ahLst/>
              <a:cxnLst/>
              <a:rect l="l" t="t" r="r" b="b"/>
              <a:pathLst>
                <a:path w="37385" h="5370" extrusionOk="0">
                  <a:moveTo>
                    <a:pt x="0" y="1"/>
                  </a:moveTo>
                  <a:lnTo>
                    <a:pt x="0" y="5369"/>
                  </a:lnTo>
                  <a:lnTo>
                    <a:pt x="37384" y="5369"/>
                  </a:lnTo>
                  <a:lnTo>
                    <a:pt x="37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542;p62">
              <a:extLst>
                <a:ext uri="{FF2B5EF4-FFF2-40B4-BE49-F238E27FC236}">
                  <a16:creationId xmlns:a16="http://schemas.microsoft.com/office/drawing/2014/main" id="{107A5923-EDC3-4E50-AA43-A85EF13A6228}"/>
                </a:ext>
              </a:extLst>
            </p:cNvPr>
            <p:cNvSpPr/>
            <p:nvPr/>
          </p:nvSpPr>
          <p:spPr>
            <a:xfrm>
              <a:off x="3545600" y="3956425"/>
              <a:ext cx="949875" cy="148700"/>
            </a:xfrm>
            <a:custGeom>
              <a:avLst/>
              <a:gdLst/>
              <a:ahLst/>
              <a:cxnLst/>
              <a:rect l="l" t="t" r="r" b="b"/>
              <a:pathLst>
                <a:path w="37995" h="5948" extrusionOk="0">
                  <a:moveTo>
                    <a:pt x="37384" y="579"/>
                  </a:moveTo>
                  <a:lnTo>
                    <a:pt x="37384" y="5369"/>
                  </a:lnTo>
                  <a:lnTo>
                    <a:pt x="579" y="5369"/>
                  </a:lnTo>
                  <a:lnTo>
                    <a:pt x="579" y="579"/>
                  </a:lnTo>
                  <a:close/>
                  <a:moveTo>
                    <a:pt x="289" y="1"/>
                  </a:moveTo>
                  <a:cubicBezTo>
                    <a:pt x="225" y="1"/>
                    <a:pt x="129" y="33"/>
                    <a:pt x="96" y="97"/>
                  </a:cubicBezTo>
                  <a:cubicBezTo>
                    <a:pt x="32" y="129"/>
                    <a:pt x="0" y="226"/>
                    <a:pt x="0" y="290"/>
                  </a:cubicBezTo>
                  <a:lnTo>
                    <a:pt x="0" y="5658"/>
                  </a:lnTo>
                  <a:cubicBezTo>
                    <a:pt x="0" y="5722"/>
                    <a:pt x="32" y="5819"/>
                    <a:pt x="96" y="5851"/>
                  </a:cubicBezTo>
                  <a:cubicBezTo>
                    <a:pt x="129" y="5915"/>
                    <a:pt x="225" y="5947"/>
                    <a:pt x="289" y="5947"/>
                  </a:cubicBezTo>
                  <a:lnTo>
                    <a:pt x="37673" y="5947"/>
                  </a:lnTo>
                  <a:cubicBezTo>
                    <a:pt x="37770" y="5947"/>
                    <a:pt x="37834" y="5915"/>
                    <a:pt x="37898" y="5851"/>
                  </a:cubicBezTo>
                  <a:cubicBezTo>
                    <a:pt x="37963" y="5819"/>
                    <a:pt x="37995" y="5722"/>
                    <a:pt x="37995" y="5658"/>
                  </a:cubicBezTo>
                  <a:lnTo>
                    <a:pt x="37995" y="290"/>
                  </a:lnTo>
                  <a:cubicBezTo>
                    <a:pt x="37995" y="226"/>
                    <a:pt x="37963" y="129"/>
                    <a:pt x="37898" y="97"/>
                  </a:cubicBezTo>
                  <a:cubicBezTo>
                    <a:pt x="37834" y="33"/>
                    <a:pt x="37770" y="1"/>
                    <a:pt x="37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543;p62">
              <a:extLst>
                <a:ext uri="{FF2B5EF4-FFF2-40B4-BE49-F238E27FC236}">
                  <a16:creationId xmlns:a16="http://schemas.microsoft.com/office/drawing/2014/main" id="{6AEAD5BB-8D62-4B9A-A670-B36114067E50}"/>
                </a:ext>
              </a:extLst>
            </p:cNvPr>
            <p:cNvSpPr/>
            <p:nvPr/>
          </p:nvSpPr>
          <p:spPr>
            <a:xfrm>
              <a:off x="2141675" y="3577925"/>
              <a:ext cx="3757700" cy="438000"/>
            </a:xfrm>
            <a:custGeom>
              <a:avLst/>
              <a:gdLst/>
              <a:ahLst/>
              <a:cxnLst/>
              <a:rect l="l" t="t" r="r" b="b"/>
              <a:pathLst>
                <a:path w="150308" h="17520" extrusionOk="0">
                  <a:moveTo>
                    <a:pt x="1" y="1"/>
                  </a:moveTo>
                  <a:lnTo>
                    <a:pt x="1" y="12537"/>
                  </a:lnTo>
                  <a:cubicBezTo>
                    <a:pt x="1" y="15301"/>
                    <a:pt x="2219" y="17519"/>
                    <a:pt x="4983" y="17519"/>
                  </a:cubicBezTo>
                  <a:lnTo>
                    <a:pt x="145326" y="17519"/>
                  </a:lnTo>
                  <a:cubicBezTo>
                    <a:pt x="148058" y="17519"/>
                    <a:pt x="150308" y="15301"/>
                    <a:pt x="150308" y="12537"/>
                  </a:cubicBezTo>
                  <a:lnTo>
                    <a:pt x="150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544;p62">
              <a:extLst>
                <a:ext uri="{FF2B5EF4-FFF2-40B4-BE49-F238E27FC236}">
                  <a16:creationId xmlns:a16="http://schemas.microsoft.com/office/drawing/2014/main" id="{0794CA91-4742-4719-AB26-191A9A096323}"/>
                </a:ext>
              </a:extLst>
            </p:cNvPr>
            <p:cNvSpPr/>
            <p:nvPr/>
          </p:nvSpPr>
          <p:spPr>
            <a:xfrm>
              <a:off x="2134450" y="3570700"/>
              <a:ext cx="3772175" cy="452450"/>
            </a:xfrm>
            <a:custGeom>
              <a:avLst/>
              <a:gdLst/>
              <a:ahLst/>
              <a:cxnLst/>
              <a:rect l="l" t="t" r="r" b="b"/>
              <a:pathLst>
                <a:path w="150887" h="18098" extrusionOk="0">
                  <a:moveTo>
                    <a:pt x="150308" y="579"/>
                  </a:moveTo>
                  <a:lnTo>
                    <a:pt x="150308" y="12826"/>
                  </a:lnTo>
                  <a:cubicBezTo>
                    <a:pt x="150308" y="14144"/>
                    <a:pt x="149761" y="15301"/>
                    <a:pt x="148925" y="16137"/>
                  </a:cubicBezTo>
                  <a:cubicBezTo>
                    <a:pt x="148057" y="17005"/>
                    <a:pt x="146900" y="17519"/>
                    <a:pt x="145615" y="17519"/>
                  </a:cubicBezTo>
                  <a:lnTo>
                    <a:pt x="5272" y="17519"/>
                  </a:lnTo>
                  <a:cubicBezTo>
                    <a:pt x="3986" y="17519"/>
                    <a:pt x="2797" y="17005"/>
                    <a:pt x="1961" y="16137"/>
                  </a:cubicBezTo>
                  <a:cubicBezTo>
                    <a:pt x="1093" y="15301"/>
                    <a:pt x="579" y="14144"/>
                    <a:pt x="579" y="12826"/>
                  </a:cubicBezTo>
                  <a:lnTo>
                    <a:pt x="579" y="579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97"/>
                  </a:cubicBezTo>
                  <a:cubicBezTo>
                    <a:pt x="33" y="129"/>
                    <a:pt x="0" y="225"/>
                    <a:pt x="0" y="290"/>
                  </a:cubicBezTo>
                  <a:lnTo>
                    <a:pt x="0" y="12826"/>
                  </a:lnTo>
                  <a:cubicBezTo>
                    <a:pt x="0" y="15751"/>
                    <a:pt x="2347" y="18098"/>
                    <a:pt x="5272" y="18098"/>
                  </a:cubicBezTo>
                  <a:lnTo>
                    <a:pt x="145615" y="18098"/>
                  </a:lnTo>
                  <a:cubicBezTo>
                    <a:pt x="148508" y="18098"/>
                    <a:pt x="150886" y="15751"/>
                    <a:pt x="150886" y="12826"/>
                  </a:cubicBezTo>
                  <a:lnTo>
                    <a:pt x="150886" y="290"/>
                  </a:lnTo>
                  <a:cubicBezTo>
                    <a:pt x="150886" y="225"/>
                    <a:pt x="150854" y="129"/>
                    <a:pt x="150790" y="97"/>
                  </a:cubicBezTo>
                  <a:cubicBezTo>
                    <a:pt x="150725" y="32"/>
                    <a:pt x="150661" y="0"/>
                    <a:pt x="150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545;p62">
              <a:extLst>
                <a:ext uri="{FF2B5EF4-FFF2-40B4-BE49-F238E27FC236}">
                  <a16:creationId xmlns:a16="http://schemas.microsoft.com/office/drawing/2014/main" id="{3F577115-7D4E-47DD-94B2-F29E428E49B7}"/>
                </a:ext>
              </a:extLst>
            </p:cNvPr>
            <p:cNvSpPr/>
            <p:nvPr/>
          </p:nvSpPr>
          <p:spPr>
            <a:xfrm>
              <a:off x="2141675" y="1197625"/>
              <a:ext cx="3757700" cy="2818300"/>
            </a:xfrm>
            <a:custGeom>
              <a:avLst/>
              <a:gdLst/>
              <a:ahLst/>
              <a:cxnLst/>
              <a:rect l="l" t="t" r="r" b="b"/>
              <a:pathLst>
                <a:path w="150308" h="112732" extrusionOk="0">
                  <a:moveTo>
                    <a:pt x="142722" y="7008"/>
                  </a:moveTo>
                  <a:lnTo>
                    <a:pt x="142722" y="86662"/>
                  </a:lnTo>
                  <a:lnTo>
                    <a:pt x="7555" y="86662"/>
                  </a:lnTo>
                  <a:lnTo>
                    <a:pt x="7555" y="7008"/>
                  </a:lnTo>
                  <a:close/>
                  <a:moveTo>
                    <a:pt x="4983" y="1"/>
                  </a:moveTo>
                  <a:cubicBezTo>
                    <a:pt x="2219" y="1"/>
                    <a:pt x="1" y="2251"/>
                    <a:pt x="1" y="4983"/>
                  </a:cubicBezTo>
                  <a:lnTo>
                    <a:pt x="1" y="107749"/>
                  </a:lnTo>
                  <a:cubicBezTo>
                    <a:pt x="1" y="110513"/>
                    <a:pt x="2219" y="112731"/>
                    <a:pt x="4983" y="112731"/>
                  </a:cubicBezTo>
                  <a:lnTo>
                    <a:pt x="145326" y="112731"/>
                  </a:lnTo>
                  <a:cubicBezTo>
                    <a:pt x="148058" y="112731"/>
                    <a:pt x="150308" y="110513"/>
                    <a:pt x="150308" y="107749"/>
                  </a:cubicBezTo>
                  <a:lnTo>
                    <a:pt x="150308" y="4983"/>
                  </a:lnTo>
                  <a:cubicBezTo>
                    <a:pt x="150308" y="2251"/>
                    <a:pt x="148058" y="1"/>
                    <a:pt x="145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3546;p62">
              <a:extLst>
                <a:ext uri="{FF2B5EF4-FFF2-40B4-BE49-F238E27FC236}">
                  <a16:creationId xmlns:a16="http://schemas.microsoft.com/office/drawing/2014/main" id="{CFA2EC32-FC13-4119-9BC3-E9C09F83745A}"/>
                </a:ext>
              </a:extLst>
            </p:cNvPr>
            <p:cNvSpPr/>
            <p:nvPr/>
          </p:nvSpPr>
          <p:spPr>
            <a:xfrm>
              <a:off x="2134450" y="1190400"/>
              <a:ext cx="3772175" cy="2832750"/>
            </a:xfrm>
            <a:custGeom>
              <a:avLst/>
              <a:gdLst/>
              <a:ahLst/>
              <a:cxnLst/>
              <a:rect l="l" t="t" r="r" b="b"/>
              <a:pathLst>
                <a:path w="150887" h="113310" extrusionOk="0">
                  <a:moveTo>
                    <a:pt x="142722" y="7618"/>
                  </a:moveTo>
                  <a:lnTo>
                    <a:pt x="142722" y="86662"/>
                  </a:lnTo>
                  <a:lnTo>
                    <a:pt x="8133" y="86662"/>
                  </a:lnTo>
                  <a:lnTo>
                    <a:pt x="8133" y="7618"/>
                  </a:lnTo>
                  <a:close/>
                  <a:moveTo>
                    <a:pt x="7844" y="7008"/>
                  </a:moveTo>
                  <a:cubicBezTo>
                    <a:pt x="7779" y="7008"/>
                    <a:pt x="7683" y="7040"/>
                    <a:pt x="7651" y="7104"/>
                  </a:cubicBezTo>
                  <a:cubicBezTo>
                    <a:pt x="7587" y="7168"/>
                    <a:pt x="7554" y="7233"/>
                    <a:pt x="7554" y="7297"/>
                  </a:cubicBezTo>
                  <a:lnTo>
                    <a:pt x="7554" y="86951"/>
                  </a:lnTo>
                  <a:cubicBezTo>
                    <a:pt x="7554" y="87015"/>
                    <a:pt x="7587" y="87112"/>
                    <a:pt x="7651" y="87144"/>
                  </a:cubicBezTo>
                  <a:cubicBezTo>
                    <a:pt x="7683" y="87208"/>
                    <a:pt x="7779" y="87240"/>
                    <a:pt x="7844" y="87240"/>
                  </a:cubicBezTo>
                  <a:lnTo>
                    <a:pt x="143011" y="87240"/>
                  </a:lnTo>
                  <a:cubicBezTo>
                    <a:pt x="143107" y="87240"/>
                    <a:pt x="143172" y="87208"/>
                    <a:pt x="143236" y="87144"/>
                  </a:cubicBezTo>
                  <a:cubicBezTo>
                    <a:pt x="143300" y="87112"/>
                    <a:pt x="143332" y="87015"/>
                    <a:pt x="143332" y="86951"/>
                  </a:cubicBezTo>
                  <a:lnTo>
                    <a:pt x="143332" y="7297"/>
                  </a:lnTo>
                  <a:cubicBezTo>
                    <a:pt x="143332" y="7233"/>
                    <a:pt x="143300" y="7168"/>
                    <a:pt x="143236" y="7104"/>
                  </a:cubicBezTo>
                  <a:cubicBezTo>
                    <a:pt x="143172" y="7040"/>
                    <a:pt x="143107" y="7008"/>
                    <a:pt x="143011" y="7008"/>
                  </a:cubicBezTo>
                  <a:close/>
                  <a:moveTo>
                    <a:pt x="145615" y="579"/>
                  </a:moveTo>
                  <a:cubicBezTo>
                    <a:pt x="146900" y="579"/>
                    <a:pt x="148057" y="1125"/>
                    <a:pt x="148925" y="1961"/>
                  </a:cubicBezTo>
                  <a:cubicBezTo>
                    <a:pt x="149761" y="2829"/>
                    <a:pt x="150308" y="3986"/>
                    <a:pt x="150308" y="5272"/>
                  </a:cubicBezTo>
                  <a:lnTo>
                    <a:pt x="150308" y="108038"/>
                  </a:lnTo>
                  <a:cubicBezTo>
                    <a:pt x="150308" y="109356"/>
                    <a:pt x="149761" y="110513"/>
                    <a:pt x="148925" y="111349"/>
                  </a:cubicBezTo>
                  <a:cubicBezTo>
                    <a:pt x="148057" y="112217"/>
                    <a:pt x="146900" y="112731"/>
                    <a:pt x="145615" y="112731"/>
                  </a:cubicBezTo>
                  <a:lnTo>
                    <a:pt x="5272" y="112731"/>
                  </a:lnTo>
                  <a:cubicBezTo>
                    <a:pt x="3986" y="112731"/>
                    <a:pt x="2797" y="112217"/>
                    <a:pt x="1961" y="111349"/>
                  </a:cubicBezTo>
                  <a:cubicBezTo>
                    <a:pt x="1093" y="110513"/>
                    <a:pt x="579" y="109356"/>
                    <a:pt x="579" y="108038"/>
                  </a:cubicBezTo>
                  <a:lnTo>
                    <a:pt x="579" y="5272"/>
                  </a:lnTo>
                  <a:cubicBezTo>
                    <a:pt x="579" y="3986"/>
                    <a:pt x="1093" y="2829"/>
                    <a:pt x="1961" y="1961"/>
                  </a:cubicBezTo>
                  <a:cubicBezTo>
                    <a:pt x="2797" y="1125"/>
                    <a:pt x="3986" y="579"/>
                    <a:pt x="5272" y="579"/>
                  </a:cubicBezTo>
                  <a:close/>
                  <a:moveTo>
                    <a:pt x="5272" y="0"/>
                  </a:moveTo>
                  <a:cubicBezTo>
                    <a:pt x="2347" y="0"/>
                    <a:pt x="0" y="2379"/>
                    <a:pt x="0" y="5272"/>
                  </a:cubicBezTo>
                  <a:lnTo>
                    <a:pt x="0" y="108038"/>
                  </a:lnTo>
                  <a:cubicBezTo>
                    <a:pt x="0" y="110963"/>
                    <a:pt x="2347" y="113310"/>
                    <a:pt x="5272" y="113310"/>
                  </a:cubicBezTo>
                  <a:lnTo>
                    <a:pt x="145615" y="113310"/>
                  </a:lnTo>
                  <a:cubicBezTo>
                    <a:pt x="148508" y="113310"/>
                    <a:pt x="150886" y="110963"/>
                    <a:pt x="150886" y="108038"/>
                  </a:cubicBezTo>
                  <a:lnTo>
                    <a:pt x="150886" y="5272"/>
                  </a:lnTo>
                  <a:cubicBezTo>
                    <a:pt x="150886" y="2379"/>
                    <a:pt x="148508" y="0"/>
                    <a:pt x="14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547;p62">
              <a:extLst>
                <a:ext uri="{FF2B5EF4-FFF2-40B4-BE49-F238E27FC236}">
                  <a16:creationId xmlns:a16="http://schemas.microsoft.com/office/drawing/2014/main" id="{ABF9745A-E575-407D-B6CA-A21E172BB344}"/>
                </a:ext>
              </a:extLst>
            </p:cNvPr>
            <p:cNvSpPr/>
            <p:nvPr/>
          </p:nvSpPr>
          <p:spPr>
            <a:xfrm>
              <a:off x="3951400" y="3727400"/>
              <a:ext cx="138250" cy="139050"/>
            </a:xfrm>
            <a:custGeom>
              <a:avLst/>
              <a:gdLst/>
              <a:ahLst/>
              <a:cxnLst/>
              <a:rect l="l" t="t" r="r" b="b"/>
              <a:pathLst>
                <a:path w="5530" h="5562" extrusionOk="0">
                  <a:moveTo>
                    <a:pt x="2765" y="0"/>
                  </a:moveTo>
                  <a:cubicBezTo>
                    <a:pt x="1222" y="0"/>
                    <a:pt x="1" y="1254"/>
                    <a:pt x="1" y="2797"/>
                  </a:cubicBezTo>
                  <a:cubicBezTo>
                    <a:pt x="1" y="4308"/>
                    <a:pt x="1222" y="5561"/>
                    <a:pt x="2765" y="5561"/>
                  </a:cubicBezTo>
                  <a:cubicBezTo>
                    <a:pt x="4276" y="5561"/>
                    <a:pt x="5530" y="4308"/>
                    <a:pt x="5530" y="2797"/>
                  </a:cubicBezTo>
                  <a:cubicBezTo>
                    <a:pt x="5530" y="1254"/>
                    <a:pt x="4276" y="0"/>
                    <a:pt x="2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548;p62">
              <a:extLst>
                <a:ext uri="{FF2B5EF4-FFF2-40B4-BE49-F238E27FC236}">
                  <a16:creationId xmlns:a16="http://schemas.microsoft.com/office/drawing/2014/main" id="{5FC2E3FD-765E-49EF-87CD-1B101F55DFD7}"/>
                </a:ext>
              </a:extLst>
            </p:cNvPr>
            <p:cNvSpPr/>
            <p:nvPr/>
          </p:nvSpPr>
          <p:spPr>
            <a:xfrm>
              <a:off x="3943375" y="3720175"/>
              <a:ext cx="153525" cy="153500"/>
            </a:xfrm>
            <a:custGeom>
              <a:avLst/>
              <a:gdLst/>
              <a:ahLst/>
              <a:cxnLst/>
              <a:rect l="l" t="t" r="r" b="b"/>
              <a:pathLst>
                <a:path w="6141" h="6140" extrusionOk="0">
                  <a:moveTo>
                    <a:pt x="3086" y="579"/>
                  </a:moveTo>
                  <a:cubicBezTo>
                    <a:pt x="3761" y="579"/>
                    <a:pt x="4372" y="868"/>
                    <a:pt x="4822" y="1318"/>
                  </a:cubicBezTo>
                  <a:cubicBezTo>
                    <a:pt x="5272" y="1768"/>
                    <a:pt x="5561" y="2379"/>
                    <a:pt x="5561" y="3086"/>
                  </a:cubicBezTo>
                  <a:cubicBezTo>
                    <a:pt x="5561" y="3761"/>
                    <a:pt x="5272" y="4372"/>
                    <a:pt x="4822" y="4822"/>
                  </a:cubicBezTo>
                  <a:cubicBezTo>
                    <a:pt x="4372" y="5272"/>
                    <a:pt x="3761" y="5561"/>
                    <a:pt x="3086" y="5561"/>
                  </a:cubicBezTo>
                  <a:cubicBezTo>
                    <a:pt x="2379" y="5561"/>
                    <a:pt x="1768" y="5272"/>
                    <a:pt x="1318" y="4822"/>
                  </a:cubicBezTo>
                  <a:cubicBezTo>
                    <a:pt x="868" y="4372"/>
                    <a:pt x="611" y="3761"/>
                    <a:pt x="611" y="3086"/>
                  </a:cubicBezTo>
                  <a:cubicBezTo>
                    <a:pt x="611" y="2379"/>
                    <a:pt x="868" y="1768"/>
                    <a:pt x="1318" y="1318"/>
                  </a:cubicBezTo>
                  <a:cubicBezTo>
                    <a:pt x="1768" y="868"/>
                    <a:pt x="2379" y="579"/>
                    <a:pt x="3086" y="579"/>
                  </a:cubicBezTo>
                  <a:close/>
                  <a:moveTo>
                    <a:pt x="3086" y="0"/>
                  </a:moveTo>
                  <a:cubicBezTo>
                    <a:pt x="1383" y="0"/>
                    <a:pt x="0" y="1382"/>
                    <a:pt x="0" y="3086"/>
                  </a:cubicBezTo>
                  <a:cubicBezTo>
                    <a:pt x="0" y="4758"/>
                    <a:pt x="1383" y="6140"/>
                    <a:pt x="3086" y="6140"/>
                  </a:cubicBezTo>
                  <a:cubicBezTo>
                    <a:pt x="4758" y="6140"/>
                    <a:pt x="6140" y="4758"/>
                    <a:pt x="6140" y="3086"/>
                  </a:cubicBezTo>
                  <a:cubicBezTo>
                    <a:pt x="6140" y="1382"/>
                    <a:pt x="4758" y="0"/>
                    <a:pt x="3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549;p62">
              <a:extLst>
                <a:ext uri="{FF2B5EF4-FFF2-40B4-BE49-F238E27FC236}">
                  <a16:creationId xmlns:a16="http://schemas.microsoft.com/office/drawing/2014/main" id="{71A15C4C-7E99-41FB-B52A-50EFBA998AFC}"/>
                </a:ext>
              </a:extLst>
            </p:cNvPr>
            <p:cNvSpPr/>
            <p:nvPr/>
          </p:nvSpPr>
          <p:spPr>
            <a:xfrm>
              <a:off x="3413000" y="4570400"/>
              <a:ext cx="1215075" cy="57075"/>
            </a:xfrm>
            <a:custGeom>
              <a:avLst/>
              <a:gdLst/>
              <a:ahLst/>
              <a:cxnLst/>
              <a:rect l="l" t="t" r="r" b="b"/>
              <a:pathLst>
                <a:path w="48603" h="2283" extrusionOk="0">
                  <a:moveTo>
                    <a:pt x="0" y="0"/>
                  </a:moveTo>
                  <a:lnTo>
                    <a:pt x="0" y="2282"/>
                  </a:lnTo>
                  <a:lnTo>
                    <a:pt x="48602" y="228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550;p62">
              <a:extLst>
                <a:ext uri="{FF2B5EF4-FFF2-40B4-BE49-F238E27FC236}">
                  <a16:creationId xmlns:a16="http://schemas.microsoft.com/office/drawing/2014/main" id="{1C1CF898-B15C-4D6F-8BB2-891AEC483BD8}"/>
                </a:ext>
              </a:extLst>
            </p:cNvPr>
            <p:cNvSpPr/>
            <p:nvPr/>
          </p:nvSpPr>
          <p:spPr>
            <a:xfrm>
              <a:off x="3404950" y="4563150"/>
              <a:ext cx="1230350" cy="71550"/>
            </a:xfrm>
            <a:custGeom>
              <a:avLst/>
              <a:gdLst/>
              <a:ahLst/>
              <a:cxnLst/>
              <a:rect l="l" t="t" r="r" b="b"/>
              <a:pathLst>
                <a:path w="49214" h="2862" extrusionOk="0">
                  <a:moveTo>
                    <a:pt x="48635" y="579"/>
                  </a:moveTo>
                  <a:lnTo>
                    <a:pt x="48635" y="2251"/>
                  </a:lnTo>
                  <a:lnTo>
                    <a:pt x="611" y="2251"/>
                  </a:lnTo>
                  <a:lnTo>
                    <a:pt x="611" y="579"/>
                  </a:lnTo>
                  <a:close/>
                  <a:moveTo>
                    <a:pt x="322" y="1"/>
                  </a:moveTo>
                  <a:cubicBezTo>
                    <a:pt x="226" y="1"/>
                    <a:pt x="161" y="33"/>
                    <a:pt x="97" y="97"/>
                  </a:cubicBezTo>
                  <a:cubicBezTo>
                    <a:pt x="33" y="129"/>
                    <a:pt x="1" y="226"/>
                    <a:pt x="1" y="290"/>
                  </a:cubicBezTo>
                  <a:lnTo>
                    <a:pt x="1" y="2572"/>
                  </a:lnTo>
                  <a:cubicBezTo>
                    <a:pt x="1" y="2637"/>
                    <a:pt x="33" y="2701"/>
                    <a:pt x="97" y="2765"/>
                  </a:cubicBezTo>
                  <a:cubicBezTo>
                    <a:pt x="161" y="2829"/>
                    <a:pt x="226" y="2862"/>
                    <a:pt x="322" y="2862"/>
                  </a:cubicBezTo>
                  <a:lnTo>
                    <a:pt x="48924" y="2862"/>
                  </a:lnTo>
                  <a:cubicBezTo>
                    <a:pt x="49021" y="2862"/>
                    <a:pt x="49085" y="2829"/>
                    <a:pt x="49149" y="2765"/>
                  </a:cubicBezTo>
                  <a:cubicBezTo>
                    <a:pt x="49214" y="2701"/>
                    <a:pt x="49214" y="2637"/>
                    <a:pt x="49214" y="2572"/>
                  </a:cubicBezTo>
                  <a:lnTo>
                    <a:pt x="49214" y="290"/>
                  </a:lnTo>
                  <a:cubicBezTo>
                    <a:pt x="49214" y="226"/>
                    <a:pt x="49214" y="129"/>
                    <a:pt x="49149" y="97"/>
                  </a:cubicBezTo>
                  <a:cubicBezTo>
                    <a:pt x="49085" y="33"/>
                    <a:pt x="49021" y="1"/>
                    <a:pt x="4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551;p62">
              <a:extLst>
                <a:ext uri="{FF2B5EF4-FFF2-40B4-BE49-F238E27FC236}">
                  <a16:creationId xmlns:a16="http://schemas.microsoft.com/office/drawing/2014/main" id="{5B0F266F-E039-4106-BCF3-25173C036144}"/>
                </a:ext>
              </a:extLst>
            </p:cNvPr>
            <p:cNvSpPr/>
            <p:nvPr/>
          </p:nvSpPr>
          <p:spPr>
            <a:xfrm>
              <a:off x="2180250" y="2902900"/>
              <a:ext cx="162350" cy="178425"/>
            </a:xfrm>
            <a:custGeom>
              <a:avLst/>
              <a:gdLst/>
              <a:ahLst/>
              <a:cxnLst/>
              <a:rect l="l" t="t" r="r" b="b"/>
              <a:pathLst>
                <a:path w="6494" h="7137" extrusionOk="0">
                  <a:moveTo>
                    <a:pt x="2122" y="0"/>
                  </a:moveTo>
                  <a:lnTo>
                    <a:pt x="129" y="1897"/>
                  </a:lnTo>
                  <a:cubicBezTo>
                    <a:pt x="129" y="1897"/>
                    <a:pt x="1" y="3279"/>
                    <a:pt x="1286" y="5047"/>
                  </a:cubicBezTo>
                  <a:cubicBezTo>
                    <a:pt x="2540" y="6815"/>
                    <a:pt x="2797" y="7136"/>
                    <a:pt x="2797" y="7136"/>
                  </a:cubicBezTo>
                  <a:cubicBezTo>
                    <a:pt x="2797" y="7136"/>
                    <a:pt x="3247" y="6236"/>
                    <a:pt x="4244" y="5047"/>
                  </a:cubicBezTo>
                  <a:cubicBezTo>
                    <a:pt x="5272" y="3858"/>
                    <a:pt x="6494" y="2732"/>
                    <a:pt x="6494" y="2732"/>
                  </a:cubicBezTo>
                  <a:cubicBezTo>
                    <a:pt x="5980" y="547"/>
                    <a:pt x="2122" y="0"/>
                    <a:pt x="2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552;p62">
              <a:extLst>
                <a:ext uri="{FF2B5EF4-FFF2-40B4-BE49-F238E27FC236}">
                  <a16:creationId xmlns:a16="http://schemas.microsoft.com/office/drawing/2014/main" id="{B9B15EBC-57F9-4E84-8B48-22EC307D47D5}"/>
                </a:ext>
              </a:extLst>
            </p:cNvPr>
            <p:cNvSpPr/>
            <p:nvPr/>
          </p:nvSpPr>
          <p:spPr>
            <a:xfrm>
              <a:off x="2177050" y="2895650"/>
              <a:ext cx="172800" cy="192900"/>
            </a:xfrm>
            <a:custGeom>
              <a:avLst/>
              <a:gdLst/>
              <a:ahLst/>
              <a:cxnLst/>
              <a:rect l="l" t="t" r="r" b="b"/>
              <a:pathLst>
                <a:path w="6912" h="7716" extrusionOk="0">
                  <a:moveTo>
                    <a:pt x="2356" y="566"/>
                  </a:moveTo>
                  <a:cubicBezTo>
                    <a:pt x="2682" y="623"/>
                    <a:pt x="3523" y="792"/>
                    <a:pt x="4340" y="1158"/>
                  </a:cubicBezTo>
                  <a:cubicBezTo>
                    <a:pt x="4790" y="1351"/>
                    <a:pt x="5272" y="1608"/>
                    <a:pt x="5625" y="1930"/>
                  </a:cubicBezTo>
                  <a:cubicBezTo>
                    <a:pt x="5971" y="2218"/>
                    <a:pt x="6214" y="2558"/>
                    <a:pt x="6330" y="2950"/>
                  </a:cubicBezTo>
                  <a:lnTo>
                    <a:pt x="6330" y="2950"/>
                  </a:lnTo>
                  <a:cubicBezTo>
                    <a:pt x="5982" y="3271"/>
                    <a:pt x="5007" y="4192"/>
                    <a:pt x="4179" y="5176"/>
                  </a:cubicBezTo>
                  <a:cubicBezTo>
                    <a:pt x="3544" y="5910"/>
                    <a:pt x="3130" y="6546"/>
                    <a:pt x="2898" y="6933"/>
                  </a:cubicBezTo>
                  <a:lnTo>
                    <a:pt x="2898" y="6933"/>
                  </a:lnTo>
                  <a:cubicBezTo>
                    <a:pt x="2886" y="6916"/>
                    <a:pt x="2874" y="6898"/>
                    <a:pt x="2861" y="6880"/>
                  </a:cubicBezTo>
                  <a:cubicBezTo>
                    <a:pt x="2636" y="6590"/>
                    <a:pt x="2250" y="6076"/>
                    <a:pt x="1607" y="5176"/>
                  </a:cubicBezTo>
                  <a:cubicBezTo>
                    <a:pt x="614" y="3798"/>
                    <a:pt x="515" y="2644"/>
                    <a:pt x="514" y="2318"/>
                  </a:cubicBezTo>
                  <a:lnTo>
                    <a:pt x="514" y="2318"/>
                  </a:lnTo>
                  <a:lnTo>
                    <a:pt x="2356" y="566"/>
                  </a:lnTo>
                  <a:close/>
                  <a:moveTo>
                    <a:pt x="2282" y="1"/>
                  </a:moveTo>
                  <a:cubicBezTo>
                    <a:pt x="2218" y="1"/>
                    <a:pt x="2122" y="33"/>
                    <a:pt x="2057" y="97"/>
                  </a:cubicBezTo>
                  <a:lnTo>
                    <a:pt x="64" y="1994"/>
                  </a:lnTo>
                  <a:cubicBezTo>
                    <a:pt x="32" y="2058"/>
                    <a:pt x="0" y="2090"/>
                    <a:pt x="0" y="2155"/>
                  </a:cubicBezTo>
                  <a:cubicBezTo>
                    <a:pt x="0" y="2187"/>
                    <a:pt x="0" y="2219"/>
                    <a:pt x="0" y="2315"/>
                  </a:cubicBezTo>
                  <a:cubicBezTo>
                    <a:pt x="0" y="2733"/>
                    <a:pt x="97" y="3987"/>
                    <a:pt x="1189" y="5498"/>
                  </a:cubicBezTo>
                  <a:cubicBezTo>
                    <a:pt x="2475" y="7266"/>
                    <a:pt x="2700" y="7587"/>
                    <a:pt x="2700" y="7587"/>
                  </a:cubicBezTo>
                  <a:cubicBezTo>
                    <a:pt x="2765" y="7683"/>
                    <a:pt x="2861" y="7716"/>
                    <a:pt x="2957" y="7716"/>
                  </a:cubicBezTo>
                  <a:cubicBezTo>
                    <a:pt x="3054" y="7683"/>
                    <a:pt x="3118" y="7651"/>
                    <a:pt x="3150" y="7555"/>
                  </a:cubicBezTo>
                  <a:lnTo>
                    <a:pt x="3182" y="7523"/>
                  </a:lnTo>
                  <a:cubicBezTo>
                    <a:pt x="3279" y="7330"/>
                    <a:pt x="3729" y="6526"/>
                    <a:pt x="4597" y="5498"/>
                  </a:cubicBezTo>
                  <a:cubicBezTo>
                    <a:pt x="5079" y="4919"/>
                    <a:pt x="5658" y="4340"/>
                    <a:pt x="6075" y="3922"/>
                  </a:cubicBezTo>
                  <a:cubicBezTo>
                    <a:pt x="6300" y="3730"/>
                    <a:pt x="6493" y="3537"/>
                    <a:pt x="6622" y="3408"/>
                  </a:cubicBezTo>
                  <a:cubicBezTo>
                    <a:pt x="6750" y="3312"/>
                    <a:pt x="6815" y="3247"/>
                    <a:pt x="6815" y="3247"/>
                  </a:cubicBezTo>
                  <a:cubicBezTo>
                    <a:pt x="6879" y="3183"/>
                    <a:pt x="6911" y="3055"/>
                    <a:pt x="6911" y="2958"/>
                  </a:cubicBezTo>
                  <a:cubicBezTo>
                    <a:pt x="6750" y="2347"/>
                    <a:pt x="6365" y="1865"/>
                    <a:pt x="5915" y="1480"/>
                  </a:cubicBezTo>
                  <a:cubicBezTo>
                    <a:pt x="5208" y="901"/>
                    <a:pt x="4307" y="547"/>
                    <a:pt x="3568" y="322"/>
                  </a:cubicBezTo>
                  <a:cubicBezTo>
                    <a:pt x="2861" y="97"/>
                    <a:pt x="2282" y="33"/>
                    <a:pt x="2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553;p62">
              <a:extLst>
                <a:ext uri="{FF2B5EF4-FFF2-40B4-BE49-F238E27FC236}">
                  <a16:creationId xmlns:a16="http://schemas.microsoft.com/office/drawing/2014/main" id="{B1E404FF-831C-4436-9708-CACA8F019A38}"/>
                </a:ext>
              </a:extLst>
            </p:cNvPr>
            <p:cNvSpPr/>
            <p:nvPr/>
          </p:nvSpPr>
          <p:spPr>
            <a:xfrm>
              <a:off x="2210000" y="2764900"/>
              <a:ext cx="282075" cy="242375"/>
            </a:xfrm>
            <a:custGeom>
              <a:avLst/>
              <a:gdLst/>
              <a:ahLst/>
              <a:cxnLst/>
              <a:rect l="l" t="t" r="r" b="b"/>
              <a:pathLst>
                <a:path w="11283" h="9695" extrusionOk="0">
                  <a:moveTo>
                    <a:pt x="5918" y="0"/>
                  </a:moveTo>
                  <a:cubicBezTo>
                    <a:pt x="4911" y="0"/>
                    <a:pt x="3878" y="114"/>
                    <a:pt x="3311" y="506"/>
                  </a:cubicBezTo>
                  <a:cubicBezTo>
                    <a:pt x="1929" y="1438"/>
                    <a:pt x="1382" y="2627"/>
                    <a:pt x="707" y="4588"/>
                  </a:cubicBezTo>
                  <a:cubicBezTo>
                    <a:pt x="0" y="6517"/>
                    <a:pt x="868" y="5584"/>
                    <a:pt x="1639" y="7031"/>
                  </a:cubicBezTo>
                  <a:cubicBezTo>
                    <a:pt x="2411" y="8445"/>
                    <a:pt x="2411" y="8381"/>
                    <a:pt x="3022" y="8477"/>
                  </a:cubicBezTo>
                  <a:cubicBezTo>
                    <a:pt x="3632" y="8574"/>
                    <a:pt x="4018" y="8574"/>
                    <a:pt x="4018" y="8574"/>
                  </a:cubicBezTo>
                  <a:cubicBezTo>
                    <a:pt x="4018" y="8574"/>
                    <a:pt x="5143" y="8960"/>
                    <a:pt x="6525" y="9474"/>
                  </a:cubicBezTo>
                  <a:cubicBezTo>
                    <a:pt x="6960" y="9629"/>
                    <a:pt x="7295" y="9694"/>
                    <a:pt x="7559" y="9694"/>
                  </a:cubicBezTo>
                  <a:cubicBezTo>
                    <a:pt x="8117" y="9694"/>
                    <a:pt x="8365" y="9405"/>
                    <a:pt x="8583" y="9056"/>
                  </a:cubicBezTo>
                  <a:cubicBezTo>
                    <a:pt x="8904" y="8510"/>
                    <a:pt x="9386" y="4588"/>
                    <a:pt x="9386" y="4588"/>
                  </a:cubicBezTo>
                  <a:cubicBezTo>
                    <a:pt x="9386" y="4588"/>
                    <a:pt x="10479" y="4074"/>
                    <a:pt x="10865" y="2949"/>
                  </a:cubicBezTo>
                  <a:cubicBezTo>
                    <a:pt x="11283" y="1824"/>
                    <a:pt x="9740" y="2145"/>
                    <a:pt x="9290" y="1984"/>
                  </a:cubicBezTo>
                  <a:cubicBezTo>
                    <a:pt x="8840" y="1824"/>
                    <a:pt x="8647" y="216"/>
                    <a:pt x="8647" y="216"/>
                  </a:cubicBezTo>
                  <a:cubicBezTo>
                    <a:pt x="8647" y="216"/>
                    <a:pt x="7307" y="0"/>
                    <a:pt x="5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554;p62">
              <a:extLst>
                <a:ext uri="{FF2B5EF4-FFF2-40B4-BE49-F238E27FC236}">
                  <a16:creationId xmlns:a16="http://schemas.microsoft.com/office/drawing/2014/main" id="{96E43F01-D9CE-445D-B57D-CDC6F7B64A24}"/>
                </a:ext>
              </a:extLst>
            </p:cNvPr>
            <p:cNvSpPr/>
            <p:nvPr/>
          </p:nvSpPr>
          <p:spPr>
            <a:xfrm>
              <a:off x="2214000" y="2758250"/>
              <a:ext cx="276475" cy="255575"/>
            </a:xfrm>
            <a:custGeom>
              <a:avLst/>
              <a:gdLst/>
              <a:ahLst/>
              <a:cxnLst/>
              <a:rect l="l" t="t" r="r" b="b"/>
              <a:pathLst>
                <a:path w="11059" h="10223" extrusionOk="0">
                  <a:moveTo>
                    <a:pt x="5722" y="547"/>
                  </a:moveTo>
                  <a:cubicBezTo>
                    <a:pt x="6397" y="547"/>
                    <a:pt x="7073" y="611"/>
                    <a:pt x="7587" y="643"/>
                  </a:cubicBezTo>
                  <a:cubicBezTo>
                    <a:pt x="7844" y="675"/>
                    <a:pt x="8069" y="707"/>
                    <a:pt x="8198" y="739"/>
                  </a:cubicBezTo>
                  <a:cubicBezTo>
                    <a:pt x="8218" y="739"/>
                    <a:pt x="8236" y="740"/>
                    <a:pt x="8254" y="741"/>
                  </a:cubicBezTo>
                  <a:lnTo>
                    <a:pt x="8254" y="741"/>
                  </a:lnTo>
                  <a:cubicBezTo>
                    <a:pt x="8277" y="902"/>
                    <a:pt x="8319" y="1132"/>
                    <a:pt x="8390" y="1382"/>
                  </a:cubicBezTo>
                  <a:cubicBezTo>
                    <a:pt x="8423" y="1607"/>
                    <a:pt x="8519" y="1832"/>
                    <a:pt x="8615" y="2025"/>
                  </a:cubicBezTo>
                  <a:cubicBezTo>
                    <a:pt x="8648" y="2122"/>
                    <a:pt x="8712" y="2218"/>
                    <a:pt x="8776" y="2315"/>
                  </a:cubicBezTo>
                  <a:cubicBezTo>
                    <a:pt x="8840" y="2411"/>
                    <a:pt x="8937" y="2475"/>
                    <a:pt x="9033" y="2507"/>
                  </a:cubicBezTo>
                  <a:cubicBezTo>
                    <a:pt x="9194" y="2572"/>
                    <a:pt x="9387" y="2572"/>
                    <a:pt x="9548" y="2572"/>
                  </a:cubicBezTo>
                  <a:cubicBezTo>
                    <a:pt x="9805" y="2604"/>
                    <a:pt x="10094" y="2604"/>
                    <a:pt x="10287" y="2668"/>
                  </a:cubicBezTo>
                  <a:cubicBezTo>
                    <a:pt x="10383" y="2700"/>
                    <a:pt x="10448" y="2732"/>
                    <a:pt x="10480" y="2765"/>
                  </a:cubicBezTo>
                  <a:cubicBezTo>
                    <a:pt x="10512" y="2765"/>
                    <a:pt x="10512" y="2797"/>
                    <a:pt x="10512" y="2861"/>
                  </a:cubicBezTo>
                  <a:cubicBezTo>
                    <a:pt x="10512" y="2925"/>
                    <a:pt x="10512" y="3022"/>
                    <a:pt x="10480" y="3118"/>
                  </a:cubicBezTo>
                  <a:cubicBezTo>
                    <a:pt x="10287" y="3632"/>
                    <a:pt x="9933" y="4018"/>
                    <a:pt x="9644" y="4243"/>
                  </a:cubicBezTo>
                  <a:cubicBezTo>
                    <a:pt x="9516" y="4372"/>
                    <a:pt x="9355" y="4468"/>
                    <a:pt x="9258" y="4533"/>
                  </a:cubicBezTo>
                  <a:cubicBezTo>
                    <a:pt x="9226" y="4565"/>
                    <a:pt x="9194" y="4597"/>
                    <a:pt x="9162" y="4597"/>
                  </a:cubicBezTo>
                  <a:lnTo>
                    <a:pt x="9130" y="4629"/>
                  </a:lnTo>
                  <a:cubicBezTo>
                    <a:pt x="9033" y="4661"/>
                    <a:pt x="8969" y="4725"/>
                    <a:pt x="8969" y="4822"/>
                  </a:cubicBezTo>
                  <a:cubicBezTo>
                    <a:pt x="8969" y="4822"/>
                    <a:pt x="8937" y="5079"/>
                    <a:pt x="8873" y="5433"/>
                  </a:cubicBezTo>
                  <a:cubicBezTo>
                    <a:pt x="8808" y="6011"/>
                    <a:pt x="8680" y="6847"/>
                    <a:pt x="8551" y="7618"/>
                  </a:cubicBezTo>
                  <a:cubicBezTo>
                    <a:pt x="8487" y="8004"/>
                    <a:pt x="8423" y="8358"/>
                    <a:pt x="8358" y="8647"/>
                  </a:cubicBezTo>
                  <a:cubicBezTo>
                    <a:pt x="8326" y="8776"/>
                    <a:pt x="8294" y="8904"/>
                    <a:pt x="8262" y="9001"/>
                  </a:cubicBezTo>
                  <a:cubicBezTo>
                    <a:pt x="8230" y="9097"/>
                    <a:pt x="8198" y="9161"/>
                    <a:pt x="8198" y="9161"/>
                  </a:cubicBezTo>
                  <a:cubicBezTo>
                    <a:pt x="8101" y="9322"/>
                    <a:pt x="8005" y="9451"/>
                    <a:pt x="7876" y="9547"/>
                  </a:cubicBezTo>
                  <a:cubicBezTo>
                    <a:pt x="7780" y="9644"/>
                    <a:pt x="7651" y="9676"/>
                    <a:pt x="7394" y="9676"/>
                  </a:cubicBezTo>
                  <a:cubicBezTo>
                    <a:pt x="7169" y="9676"/>
                    <a:pt x="6880" y="9611"/>
                    <a:pt x="6430" y="9483"/>
                  </a:cubicBezTo>
                  <a:cubicBezTo>
                    <a:pt x="5080" y="9001"/>
                    <a:pt x="3955" y="8583"/>
                    <a:pt x="3955" y="8583"/>
                  </a:cubicBezTo>
                  <a:lnTo>
                    <a:pt x="3858" y="8583"/>
                  </a:lnTo>
                  <a:lnTo>
                    <a:pt x="3794" y="8551"/>
                  </a:lnTo>
                  <a:cubicBezTo>
                    <a:pt x="3665" y="8551"/>
                    <a:pt x="3344" y="8551"/>
                    <a:pt x="2894" y="8486"/>
                  </a:cubicBezTo>
                  <a:cubicBezTo>
                    <a:pt x="2733" y="8454"/>
                    <a:pt x="2637" y="8422"/>
                    <a:pt x="2572" y="8422"/>
                  </a:cubicBezTo>
                  <a:cubicBezTo>
                    <a:pt x="2540" y="8390"/>
                    <a:pt x="2508" y="8390"/>
                    <a:pt x="2476" y="8358"/>
                  </a:cubicBezTo>
                  <a:cubicBezTo>
                    <a:pt x="2412" y="8326"/>
                    <a:pt x="2315" y="8229"/>
                    <a:pt x="2219" y="8036"/>
                  </a:cubicBezTo>
                  <a:cubicBezTo>
                    <a:pt x="2090" y="7843"/>
                    <a:pt x="1929" y="7554"/>
                    <a:pt x="1704" y="7168"/>
                  </a:cubicBezTo>
                  <a:cubicBezTo>
                    <a:pt x="1415" y="6590"/>
                    <a:pt x="1062" y="6333"/>
                    <a:pt x="804" y="6172"/>
                  </a:cubicBezTo>
                  <a:cubicBezTo>
                    <a:pt x="708" y="6108"/>
                    <a:pt x="612" y="6043"/>
                    <a:pt x="612" y="6011"/>
                  </a:cubicBezTo>
                  <a:cubicBezTo>
                    <a:pt x="579" y="5979"/>
                    <a:pt x="547" y="5947"/>
                    <a:pt x="547" y="5850"/>
                  </a:cubicBezTo>
                  <a:cubicBezTo>
                    <a:pt x="547" y="5722"/>
                    <a:pt x="612" y="5400"/>
                    <a:pt x="804" y="4918"/>
                  </a:cubicBezTo>
                  <a:cubicBezTo>
                    <a:pt x="1126" y="3954"/>
                    <a:pt x="1447" y="3182"/>
                    <a:pt x="1833" y="2572"/>
                  </a:cubicBezTo>
                  <a:cubicBezTo>
                    <a:pt x="2187" y="1929"/>
                    <a:pt x="2637" y="1447"/>
                    <a:pt x="3279" y="997"/>
                  </a:cubicBezTo>
                  <a:cubicBezTo>
                    <a:pt x="3505" y="836"/>
                    <a:pt x="3890" y="707"/>
                    <a:pt x="4308" y="643"/>
                  </a:cubicBezTo>
                  <a:cubicBezTo>
                    <a:pt x="4726" y="579"/>
                    <a:pt x="5240" y="547"/>
                    <a:pt x="5722" y="547"/>
                  </a:cubicBezTo>
                  <a:close/>
                  <a:moveTo>
                    <a:pt x="5722" y="0"/>
                  </a:moveTo>
                  <a:cubicBezTo>
                    <a:pt x="5208" y="0"/>
                    <a:pt x="4694" y="32"/>
                    <a:pt x="4212" y="129"/>
                  </a:cubicBezTo>
                  <a:cubicBezTo>
                    <a:pt x="3762" y="193"/>
                    <a:pt x="3312" y="322"/>
                    <a:pt x="2990" y="547"/>
                  </a:cubicBezTo>
                  <a:cubicBezTo>
                    <a:pt x="2283" y="1029"/>
                    <a:pt x="1769" y="1607"/>
                    <a:pt x="1351" y="2282"/>
                  </a:cubicBezTo>
                  <a:cubicBezTo>
                    <a:pt x="933" y="2990"/>
                    <a:pt x="644" y="3793"/>
                    <a:pt x="290" y="4758"/>
                  </a:cubicBezTo>
                  <a:cubicBezTo>
                    <a:pt x="97" y="5272"/>
                    <a:pt x="33" y="5593"/>
                    <a:pt x="33" y="5850"/>
                  </a:cubicBezTo>
                  <a:cubicBezTo>
                    <a:pt x="1" y="6043"/>
                    <a:pt x="65" y="6236"/>
                    <a:pt x="194" y="6365"/>
                  </a:cubicBezTo>
                  <a:cubicBezTo>
                    <a:pt x="354" y="6525"/>
                    <a:pt x="515" y="6622"/>
                    <a:pt x="676" y="6751"/>
                  </a:cubicBezTo>
                  <a:cubicBezTo>
                    <a:pt x="869" y="6879"/>
                    <a:pt x="1029" y="7040"/>
                    <a:pt x="1254" y="7426"/>
                  </a:cubicBezTo>
                  <a:cubicBezTo>
                    <a:pt x="1640" y="8133"/>
                    <a:pt x="1833" y="8486"/>
                    <a:pt x="2058" y="8711"/>
                  </a:cubicBezTo>
                  <a:cubicBezTo>
                    <a:pt x="2154" y="8808"/>
                    <a:pt x="2283" y="8904"/>
                    <a:pt x="2412" y="8936"/>
                  </a:cubicBezTo>
                  <a:cubicBezTo>
                    <a:pt x="2540" y="8968"/>
                    <a:pt x="2669" y="8968"/>
                    <a:pt x="2829" y="9001"/>
                  </a:cubicBezTo>
                  <a:cubicBezTo>
                    <a:pt x="3280" y="9072"/>
                    <a:pt x="3608" y="9090"/>
                    <a:pt x="3762" y="9095"/>
                  </a:cubicBezTo>
                  <a:lnTo>
                    <a:pt x="3762" y="9095"/>
                  </a:lnTo>
                  <a:lnTo>
                    <a:pt x="3762" y="9097"/>
                  </a:lnTo>
                  <a:cubicBezTo>
                    <a:pt x="3762" y="9097"/>
                    <a:pt x="4887" y="9483"/>
                    <a:pt x="6269" y="9965"/>
                  </a:cubicBezTo>
                  <a:cubicBezTo>
                    <a:pt x="6719" y="10126"/>
                    <a:pt x="7105" y="10222"/>
                    <a:pt x="7394" y="10222"/>
                  </a:cubicBezTo>
                  <a:cubicBezTo>
                    <a:pt x="7715" y="10222"/>
                    <a:pt x="8005" y="10126"/>
                    <a:pt x="8198" y="9965"/>
                  </a:cubicBezTo>
                  <a:cubicBezTo>
                    <a:pt x="8390" y="9836"/>
                    <a:pt x="8551" y="9644"/>
                    <a:pt x="8648" y="9451"/>
                  </a:cubicBezTo>
                  <a:cubicBezTo>
                    <a:pt x="8712" y="9322"/>
                    <a:pt x="8744" y="9193"/>
                    <a:pt x="8808" y="9033"/>
                  </a:cubicBezTo>
                  <a:cubicBezTo>
                    <a:pt x="8969" y="8454"/>
                    <a:pt x="9130" y="7426"/>
                    <a:pt x="9258" y="6525"/>
                  </a:cubicBezTo>
                  <a:cubicBezTo>
                    <a:pt x="9378" y="5881"/>
                    <a:pt x="9461" y="5291"/>
                    <a:pt x="9497" y="5029"/>
                  </a:cubicBezTo>
                  <a:lnTo>
                    <a:pt x="9497" y="5029"/>
                  </a:lnTo>
                  <a:cubicBezTo>
                    <a:pt x="9819" y="4837"/>
                    <a:pt x="10604" y="4308"/>
                    <a:pt x="10962" y="3311"/>
                  </a:cubicBezTo>
                  <a:cubicBezTo>
                    <a:pt x="11026" y="3150"/>
                    <a:pt x="11058" y="3022"/>
                    <a:pt x="11058" y="2861"/>
                  </a:cubicBezTo>
                  <a:cubicBezTo>
                    <a:pt x="11058" y="2732"/>
                    <a:pt x="11026" y="2636"/>
                    <a:pt x="10962" y="2507"/>
                  </a:cubicBezTo>
                  <a:cubicBezTo>
                    <a:pt x="10866" y="2315"/>
                    <a:pt x="10673" y="2218"/>
                    <a:pt x="10512" y="2154"/>
                  </a:cubicBezTo>
                  <a:cubicBezTo>
                    <a:pt x="10255" y="2090"/>
                    <a:pt x="9998" y="2057"/>
                    <a:pt x="9741" y="2057"/>
                  </a:cubicBezTo>
                  <a:lnTo>
                    <a:pt x="9419" y="2057"/>
                  </a:lnTo>
                  <a:cubicBezTo>
                    <a:pt x="9323" y="2025"/>
                    <a:pt x="9258" y="2025"/>
                    <a:pt x="9226" y="2025"/>
                  </a:cubicBezTo>
                  <a:cubicBezTo>
                    <a:pt x="9226" y="2025"/>
                    <a:pt x="9130" y="1929"/>
                    <a:pt x="9065" y="1768"/>
                  </a:cubicBezTo>
                  <a:cubicBezTo>
                    <a:pt x="8969" y="1543"/>
                    <a:pt x="8873" y="1190"/>
                    <a:pt x="8840" y="932"/>
                  </a:cubicBezTo>
                  <a:cubicBezTo>
                    <a:pt x="8808" y="804"/>
                    <a:pt x="8776" y="675"/>
                    <a:pt x="8776" y="611"/>
                  </a:cubicBezTo>
                  <a:cubicBezTo>
                    <a:pt x="8744" y="514"/>
                    <a:pt x="8744" y="450"/>
                    <a:pt x="8744" y="450"/>
                  </a:cubicBezTo>
                  <a:cubicBezTo>
                    <a:pt x="8744" y="354"/>
                    <a:pt x="8648" y="257"/>
                    <a:pt x="8519" y="225"/>
                  </a:cubicBezTo>
                  <a:cubicBezTo>
                    <a:pt x="8519" y="225"/>
                    <a:pt x="7137" y="0"/>
                    <a:pt x="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555;p62">
              <a:extLst>
                <a:ext uri="{FF2B5EF4-FFF2-40B4-BE49-F238E27FC236}">
                  <a16:creationId xmlns:a16="http://schemas.microsoft.com/office/drawing/2014/main" id="{1586E985-A611-4EC3-BE12-DB3A5E667346}"/>
                </a:ext>
              </a:extLst>
            </p:cNvPr>
            <p:cNvSpPr/>
            <p:nvPr/>
          </p:nvSpPr>
          <p:spPr>
            <a:xfrm>
              <a:off x="2414900" y="2812075"/>
              <a:ext cx="12900" cy="42625"/>
            </a:xfrm>
            <a:custGeom>
              <a:avLst/>
              <a:gdLst/>
              <a:ahLst/>
              <a:cxnLst/>
              <a:rect l="l" t="t" r="r" b="b"/>
              <a:pathLst>
                <a:path w="516" h="1705" extrusionOk="0">
                  <a:moveTo>
                    <a:pt x="194" y="1"/>
                  </a:moveTo>
                  <a:cubicBezTo>
                    <a:pt x="65" y="33"/>
                    <a:pt x="1" y="419"/>
                    <a:pt x="33" y="869"/>
                  </a:cubicBezTo>
                  <a:cubicBezTo>
                    <a:pt x="65" y="1351"/>
                    <a:pt x="194" y="1704"/>
                    <a:pt x="322" y="1704"/>
                  </a:cubicBezTo>
                  <a:cubicBezTo>
                    <a:pt x="451" y="1672"/>
                    <a:pt x="515" y="1287"/>
                    <a:pt x="483" y="837"/>
                  </a:cubicBezTo>
                  <a:cubicBezTo>
                    <a:pt x="451" y="387"/>
                    <a:pt x="32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556;p62">
              <a:extLst>
                <a:ext uri="{FF2B5EF4-FFF2-40B4-BE49-F238E27FC236}">
                  <a16:creationId xmlns:a16="http://schemas.microsoft.com/office/drawing/2014/main" id="{4E6E9A2E-761D-4DE1-839B-D92285E2CB35}"/>
                </a:ext>
              </a:extLst>
            </p:cNvPr>
            <p:cNvSpPr/>
            <p:nvPr/>
          </p:nvSpPr>
          <p:spPr>
            <a:xfrm>
              <a:off x="2047650" y="2005300"/>
              <a:ext cx="213800" cy="665375"/>
            </a:xfrm>
            <a:custGeom>
              <a:avLst/>
              <a:gdLst/>
              <a:ahLst/>
              <a:cxnLst/>
              <a:rect l="l" t="t" r="r" b="b"/>
              <a:pathLst>
                <a:path w="8552" h="26615" extrusionOk="0">
                  <a:moveTo>
                    <a:pt x="3933" y="1"/>
                  </a:moveTo>
                  <a:cubicBezTo>
                    <a:pt x="3662" y="1"/>
                    <a:pt x="3472" y="320"/>
                    <a:pt x="3472" y="320"/>
                  </a:cubicBezTo>
                  <a:lnTo>
                    <a:pt x="3858" y="2795"/>
                  </a:lnTo>
                  <a:cubicBezTo>
                    <a:pt x="3858" y="2795"/>
                    <a:pt x="2733" y="417"/>
                    <a:pt x="2315" y="159"/>
                  </a:cubicBezTo>
                  <a:cubicBezTo>
                    <a:pt x="2178" y="85"/>
                    <a:pt x="2061" y="55"/>
                    <a:pt x="1960" y="55"/>
                  </a:cubicBezTo>
                  <a:cubicBezTo>
                    <a:pt x="1541" y="55"/>
                    <a:pt x="1415" y="577"/>
                    <a:pt x="1415" y="577"/>
                  </a:cubicBezTo>
                  <a:lnTo>
                    <a:pt x="2830" y="3824"/>
                  </a:lnTo>
                  <a:cubicBezTo>
                    <a:pt x="2830" y="3824"/>
                    <a:pt x="1640" y="1574"/>
                    <a:pt x="1126" y="1445"/>
                  </a:cubicBezTo>
                  <a:cubicBezTo>
                    <a:pt x="1081" y="1434"/>
                    <a:pt x="1041" y="1429"/>
                    <a:pt x="1004" y="1429"/>
                  </a:cubicBezTo>
                  <a:cubicBezTo>
                    <a:pt x="617" y="1429"/>
                    <a:pt x="644" y="1992"/>
                    <a:pt x="644" y="1992"/>
                  </a:cubicBezTo>
                  <a:lnTo>
                    <a:pt x="2058" y="4853"/>
                  </a:lnTo>
                  <a:cubicBezTo>
                    <a:pt x="2058" y="4853"/>
                    <a:pt x="1544" y="4081"/>
                    <a:pt x="1029" y="3695"/>
                  </a:cubicBezTo>
                  <a:cubicBezTo>
                    <a:pt x="893" y="3593"/>
                    <a:pt x="777" y="3552"/>
                    <a:pt x="684" y="3552"/>
                  </a:cubicBezTo>
                  <a:cubicBezTo>
                    <a:pt x="427" y="3552"/>
                    <a:pt x="350" y="3869"/>
                    <a:pt x="515" y="4081"/>
                  </a:cubicBezTo>
                  <a:cubicBezTo>
                    <a:pt x="708" y="4338"/>
                    <a:pt x="3215" y="7971"/>
                    <a:pt x="3215" y="7971"/>
                  </a:cubicBezTo>
                  <a:cubicBezTo>
                    <a:pt x="3215" y="7971"/>
                    <a:pt x="1" y="18450"/>
                    <a:pt x="1" y="20153"/>
                  </a:cubicBezTo>
                  <a:cubicBezTo>
                    <a:pt x="1" y="21825"/>
                    <a:pt x="901" y="26614"/>
                    <a:pt x="901" y="26614"/>
                  </a:cubicBezTo>
                  <a:lnTo>
                    <a:pt x="5433" y="26100"/>
                  </a:lnTo>
                  <a:lnTo>
                    <a:pt x="4790" y="20411"/>
                  </a:lnTo>
                  <a:lnTo>
                    <a:pt x="5433" y="7971"/>
                  </a:lnTo>
                  <a:cubicBezTo>
                    <a:pt x="5433" y="7971"/>
                    <a:pt x="6333" y="6653"/>
                    <a:pt x="6719" y="6267"/>
                  </a:cubicBezTo>
                  <a:cubicBezTo>
                    <a:pt x="6976" y="6010"/>
                    <a:pt x="7812" y="5303"/>
                    <a:pt x="8294" y="4917"/>
                  </a:cubicBezTo>
                  <a:cubicBezTo>
                    <a:pt x="8519" y="4724"/>
                    <a:pt x="8551" y="4403"/>
                    <a:pt x="8423" y="4178"/>
                  </a:cubicBezTo>
                  <a:cubicBezTo>
                    <a:pt x="8309" y="3973"/>
                    <a:pt x="8114" y="3865"/>
                    <a:pt x="7908" y="3865"/>
                  </a:cubicBezTo>
                  <a:cubicBezTo>
                    <a:pt x="7823" y="3865"/>
                    <a:pt x="7736" y="3883"/>
                    <a:pt x="7651" y="3920"/>
                  </a:cubicBezTo>
                  <a:lnTo>
                    <a:pt x="5819" y="4853"/>
                  </a:lnTo>
                  <a:cubicBezTo>
                    <a:pt x="5819" y="4853"/>
                    <a:pt x="4758" y="1092"/>
                    <a:pt x="4533" y="577"/>
                  </a:cubicBezTo>
                  <a:cubicBezTo>
                    <a:pt x="4318" y="135"/>
                    <a:pt x="4108" y="1"/>
                    <a:pt x="3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557;p62">
              <a:extLst>
                <a:ext uri="{FF2B5EF4-FFF2-40B4-BE49-F238E27FC236}">
                  <a16:creationId xmlns:a16="http://schemas.microsoft.com/office/drawing/2014/main" id="{CBC7A6B8-C403-46F7-9E0C-F8D14C5CA14C}"/>
                </a:ext>
              </a:extLst>
            </p:cNvPr>
            <p:cNvSpPr/>
            <p:nvPr/>
          </p:nvSpPr>
          <p:spPr>
            <a:xfrm>
              <a:off x="2047650" y="2204550"/>
              <a:ext cx="80400" cy="466125"/>
            </a:xfrm>
            <a:custGeom>
              <a:avLst/>
              <a:gdLst/>
              <a:ahLst/>
              <a:cxnLst/>
              <a:rect l="l" t="t" r="r" b="b"/>
              <a:pathLst>
                <a:path w="3216" h="18645" extrusionOk="0">
                  <a:moveTo>
                    <a:pt x="3215" y="1"/>
                  </a:moveTo>
                  <a:cubicBezTo>
                    <a:pt x="3215" y="1"/>
                    <a:pt x="1" y="10480"/>
                    <a:pt x="1" y="12183"/>
                  </a:cubicBezTo>
                  <a:cubicBezTo>
                    <a:pt x="1" y="13855"/>
                    <a:pt x="901" y="18644"/>
                    <a:pt x="901" y="18644"/>
                  </a:cubicBezTo>
                  <a:lnTo>
                    <a:pt x="2090" y="18516"/>
                  </a:lnTo>
                  <a:cubicBezTo>
                    <a:pt x="2090" y="17134"/>
                    <a:pt x="2058" y="15848"/>
                    <a:pt x="2026" y="14948"/>
                  </a:cubicBezTo>
                  <a:cubicBezTo>
                    <a:pt x="1865" y="11541"/>
                    <a:pt x="3215" y="1"/>
                    <a:pt x="3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558;p62">
              <a:extLst>
                <a:ext uri="{FF2B5EF4-FFF2-40B4-BE49-F238E27FC236}">
                  <a16:creationId xmlns:a16="http://schemas.microsoft.com/office/drawing/2014/main" id="{758CE357-E789-4E2B-A580-22D1CFE403C0}"/>
                </a:ext>
              </a:extLst>
            </p:cNvPr>
            <p:cNvSpPr/>
            <p:nvPr/>
          </p:nvSpPr>
          <p:spPr>
            <a:xfrm>
              <a:off x="2054100" y="2240725"/>
              <a:ext cx="69925" cy="289325"/>
            </a:xfrm>
            <a:custGeom>
              <a:avLst/>
              <a:gdLst/>
              <a:ahLst/>
              <a:cxnLst/>
              <a:rect l="l" t="t" r="r" b="b"/>
              <a:pathLst>
                <a:path w="2797" h="11573" extrusionOk="0">
                  <a:moveTo>
                    <a:pt x="2797" y="0"/>
                  </a:moveTo>
                  <a:lnTo>
                    <a:pt x="2797" y="0"/>
                  </a:lnTo>
                  <a:cubicBezTo>
                    <a:pt x="2572" y="804"/>
                    <a:pt x="2250" y="1864"/>
                    <a:pt x="1897" y="3022"/>
                  </a:cubicBezTo>
                  <a:cubicBezTo>
                    <a:pt x="1222" y="5433"/>
                    <a:pt x="450" y="8229"/>
                    <a:pt x="129" y="9772"/>
                  </a:cubicBezTo>
                  <a:cubicBezTo>
                    <a:pt x="32" y="10222"/>
                    <a:pt x="0" y="10543"/>
                    <a:pt x="0" y="10736"/>
                  </a:cubicBezTo>
                  <a:cubicBezTo>
                    <a:pt x="0" y="10961"/>
                    <a:pt x="0" y="11219"/>
                    <a:pt x="32" y="11572"/>
                  </a:cubicBezTo>
                  <a:cubicBezTo>
                    <a:pt x="257" y="11508"/>
                    <a:pt x="482" y="11476"/>
                    <a:pt x="739" y="11444"/>
                  </a:cubicBezTo>
                  <a:cubicBezTo>
                    <a:pt x="804" y="11411"/>
                    <a:pt x="868" y="11379"/>
                    <a:pt x="964" y="11347"/>
                  </a:cubicBezTo>
                  <a:cubicBezTo>
                    <a:pt x="1222" y="11283"/>
                    <a:pt x="1511" y="11186"/>
                    <a:pt x="1800" y="11154"/>
                  </a:cubicBezTo>
                  <a:cubicBezTo>
                    <a:pt x="1961" y="7747"/>
                    <a:pt x="2507" y="2540"/>
                    <a:pt x="2797" y="0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3559;p62">
              <a:extLst>
                <a:ext uri="{FF2B5EF4-FFF2-40B4-BE49-F238E27FC236}">
                  <a16:creationId xmlns:a16="http://schemas.microsoft.com/office/drawing/2014/main" id="{B2B671AA-2B44-4F63-A934-257E73A5E09F}"/>
                </a:ext>
              </a:extLst>
            </p:cNvPr>
            <p:cNvSpPr/>
            <p:nvPr/>
          </p:nvSpPr>
          <p:spPr>
            <a:xfrm>
              <a:off x="2040425" y="1998825"/>
              <a:ext cx="226650" cy="679075"/>
            </a:xfrm>
            <a:custGeom>
              <a:avLst/>
              <a:gdLst/>
              <a:ahLst/>
              <a:cxnLst/>
              <a:rect l="l" t="t" r="r" b="b"/>
              <a:pathLst>
                <a:path w="9066" h="27163" extrusionOk="0">
                  <a:moveTo>
                    <a:pt x="4211" y="515"/>
                  </a:moveTo>
                  <a:cubicBezTo>
                    <a:pt x="4244" y="515"/>
                    <a:pt x="4276" y="515"/>
                    <a:pt x="4340" y="579"/>
                  </a:cubicBezTo>
                  <a:cubicBezTo>
                    <a:pt x="4372" y="643"/>
                    <a:pt x="4469" y="740"/>
                    <a:pt x="4565" y="965"/>
                  </a:cubicBezTo>
                  <a:cubicBezTo>
                    <a:pt x="4597" y="997"/>
                    <a:pt x="4629" y="1094"/>
                    <a:pt x="4694" y="1254"/>
                  </a:cubicBezTo>
                  <a:cubicBezTo>
                    <a:pt x="4854" y="1769"/>
                    <a:pt x="5144" y="2765"/>
                    <a:pt x="5401" y="3601"/>
                  </a:cubicBezTo>
                  <a:cubicBezTo>
                    <a:pt x="5658" y="4469"/>
                    <a:pt x="5851" y="5176"/>
                    <a:pt x="5851" y="5176"/>
                  </a:cubicBezTo>
                  <a:cubicBezTo>
                    <a:pt x="5883" y="5272"/>
                    <a:pt x="5915" y="5337"/>
                    <a:pt x="6012" y="5369"/>
                  </a:cubicBezTo>
                  <a:cubicBezTo>
                    <a:pt x="6038" y="5382"/>
                    <a:pt x="6065" y="5390"/>
                    <a:pt x="6094" y="5390"/>
                  </a:cubicBezTo>
                  <a:cubicBezTo>
                    <a:pt x="6135" y="5390"/>
                    <a:pt x="6180" y="5374"/>
                    <a:pt x="6237" y="5337"/>
                  </a:cubicBezTo>
                  <a:lnTo>
                    <a:pt x="8069" y="4437"/>
                  </a:lnTo>
                  <a:lnTo>
                    <a:pt x="8197" y="4404"/>
                  </a:lnTo>
                  <a:cubicBezTo>
                    <a:pt x="8326" y="4404"/>
                    <a:pt x="8422" y="4469"/>
                    <a:pt x="8487" y="4565"/>
                  </a:cubicBezTo>
                  <a:cubicBezTo>
                    <a:pt x="8519" y="4597"/>
                    <a:pt x="8519" y="4662"/>
                    <a:pt x="8519" y="4726"/>
                  </a:cubicBezTo>
                  <a:cubicBezTo>
                    <a:pt x="8519" y="4822"/>
                    <a:pt x="8487" y="4887"/>
                    <a:pt x="8422" y="4951"/>
                  </a:cubicBezTo>
                  <a:cubicBezTo>
                    <a:pt x="8165" y="5176"/>
                    <a:pt x="7844" y="5433"/>
                    <a:pt x="7555" y="5690"/>
                  </a:cubicBezTo>
                  <a:cubicBezTo>
                    <a:pt x="7233" y="5947"/>
                    <a:pt x="6976" y="6204"/>
                    <a:pt x="6815" y="6333"/>
                  </a:cubicBezTo>
                  <a:cubicBezTo>
                    <a:pt x="6590" y="6558"/>
                    <a:pt x="6269" y="6976"/>
                    <a:pt x="6012" y="7362"/>
                  </a:cubicBezTo>
                  <a:cubicBezTo>
                    <a:pt x="5722" y="7747"/>
                    <a:pt x="5497" y="8069"/>
                    <a:pt x="5497" y="8069"/>
                  </a:cubicBezTo>
                  <a:cubicBezTo>
                    <a:pt x="5465" y="8101"/>
                    <a:pt x="5465" y="8165"/>
                    <a:pt x="5465" y="8197"/>
                  </a:cubicBezTo>
                  <a:lnTo>
                    <a:pt x="4790" y="20670"/>
                  </a:lnTo>
                  <a:lnTo>
                    <a:pt x="4790" y="20702"/>
                  </a:lnTo>
                  <a:lnTo>
                    <a:pt x="5433" y="26134"/>
                  </a:lnTo>
                  <a:lnTo>
                    <a:pt x="1401" y="26589"/>
                  </a:lnTo>
                  <a:lnTo>
                    <a:pt x="1401" y="26589"/>
                  </a:lnTo>
                  <a:cubicBezTo>
                    <a:pt x="1377" y="26455"/>
                    <a:pt x="1348" y="26276"/>
                    <a:pt x="1318" y="26070"/>
                  </a:cubicBezTo>
                  <a:cubicBezTo>
                    <a:pt x="1190" y="25363"/>
                    <a:pt x="997" y="24238"/>
                    <a:pt x="836" y="23145"/>
                  </a:cubicBezTo>
                  <a:cubicBezTo>
                    <a:pt x="676" y="22084"/>
                    <a:pt x="547" y="20991"/>
                    <a:pt x="547" y="20412"/>
                  </a:cubicBezTo>
                  <a:cubicBezTo>
                    <a:pt x="547" y="20219"/>
                    <a:pt x="579" y="19898"/>
                    <a:pt x="676" y="19448"/>
                  </a:cubicBezTo>
                  <a:cubicBezTo>
                    <a:pt x="997" y="17905"/>
                    <a:pt x="1769" y="15109"/>
                    <a:pt x="2444" y="12698"/>
                  </a:cubicBezTo>
                  <a:cubicBezTo>
                    <a:pt x="2797" y="11508"/>
                    <a:pt x="3119" y="10415"/>
                    <a:pt x="3376" y="9612"/>
                  </a:cubicBezTo>
                  <a:cubicBezTo>
                    <a:pt x="3601" y="8808"/>
                    <a:pt x="3761" y="8294"/>
                    <a:pt x="3761" y="8294"/>
                  </a:cubicBezTo>
                  <a:cubicBezTo>
                    <a:pt x="3794" y="8230"/>
                    <a:pt x="3794" y="8133"/>
                    <a:pt x="3729" y="8069"/>
                  </a:cubicBezTo>
                  <a:cubicBezTo>
                    <a:pt x="3729" y="8069"/>
                    <a:pt x="3119" y="7169"/>
                    <a:pt x="2444" y="6237"/>
                  </a:cubicBezTo>
                  <a:cubicBezTo>
                    <a:pt x="2122" y="5754"/>
                    <a:pt x="1801" y="5272"/>
                    <a:pt x="1511" y="4887"/>
                  </a:cubicBezTo>
                  <a:cubicBezTo>
                    <a:pt x="1383" y="4726"/>
                    <a:pt x="1286" y="4533"/>
                    <a:pt x="1190" y="4437"/>
                  </a:cubicBezTo>
                  <a:cubicBezTo>
                    <a:pt x="1093" y="4308"/>
                    <a:pt x="1029" y="4212"/>
                    <a:pt x="997" y="4179"/>
                  </a:cubicBezTo>
                  <a:lnTo>
                    <a:pt x="965" y="4083"/>
                  </a:lnTo>
                  <a:cubicBezTo>
                    <a:pt x="997" y="4083"/>
                    <a:pt x="1061" y="4083"/>
                    <a:pt x="1158" y="4147"/>
                  </a:cubicBezTo>
                  <a:cubicBezTo>
                    <a:pt x="1383" y="4340"/>
                    <a:pt x="1640" y="4597"/>
                    <a:pt x="1801" y="4854"/>
                  </a:cubicBezTo>
                  <a:cubicBezTo>
                    <a:pt x="1897" y="4951"/>
                    <a:pt x="1994" y="5079"/>
                    <a:pt x="2026" y="5144"/>
                  </a:cubicBezTo>
                  <a:lnTo>
                    <a:pt x="2090" y="5240"/>
                  </a:lnTo>
                  <a:lnTo>
                    <a:pt x="2122" y="5272"/>
                  </a:lnTo>
                  <a:cubicBezTo>
                    <a:pt x="2184" y="5335"/>
                    <a:pt x="2260" y="5370"/>
                    <a:pt x="2340" y="5370"/>
                  </a:cubicBezTo>
                  <a:cubicBezTo>
                    <a:pt x="2385" y="5370"/>
                    <a:pt x="2430" y="5359"/>
                    <a:pt x="2476" y="5337"/>
                  </a:cubicBezTo>
                  <a:cubicBezTo>
                    <a:pt x="2604" y="5272"/>
                    <a:pt x="2636" y="5112"/>
                    <a:pt x="2572" y="4983"/>
                  </a:cubicBezTo>
                  <a:lnTo>
                    <a:pt x="2560" y="4959"/>
                  </a:lnTo>
                  <a:lnTo>
                    <a:pt x="2560" y="4959"/>
                  </a:lnTo>
                  <a:lnTo>
                    <a:pt x="2572" y="4951"/>
                  </a:lnTo>
                  <a:cubicBezTo>
                    <a:pt x="2572" y="4951"/>
                    <a:pt x="2553" y="4922"/>
                    <a:pt x="2517" y="4873"/>
                  </a:cubicBezTo>
                  <a:lnTo>
                    <a:pt x="2517" y="4873"/>
                  </a:lnTo>
                  <a:lnTo>
                    <a:pt x="1190" y="2219"/>
                  </a:lnTo>
                  <a:lnTo>
                    <a:pt x="1190" y="2219"/>
                  </a:lnTo>
                  <a:cubicBezTo>
                    <a:pt x="1191" y="2167"/>
                    <a:pt x="1197" y="2076"/>
                    <a:pt x="1222" y="2026"/>
                  </a:cubicBezTo>
                  <a:lnTo>
                    <a:pt x="1254" y="1961"/>
                  </a:lnTo>
                  <a:lnTo>
                    <a:pt x="1351" y="1961"/>
                  </a:lnTo>
                  <a:cubicBezTo>
                    <a:pt x="1351" y="1961"/>
                    <a:pt x="1415" y="1994"/>
                    <a:pt x="1479" y="2058"/>
                  </a:cubicBezTo>
                  <a:cubicBezTo>
                    <a:pt x="1736" y="2283"/>
                    <a:pt x="2090" y="2829"/>
                    <a:pt x="2379" y="3311"/>
                  </a:cubicBezTo>
                  <a:cubicBezTo>
                    <a:pt x="2540" y="3536"/>
                    <a:pt x="2669" y="3762"/>
                    <a:pt x="2733" y="3922"/>
                  </a:cubicBezTo>
                  <a:cubicBezTo>
                    <a:pt x="2829" y="4083"/>
                    <a:pt x="2894" y="4212"/>
                    <a:pt x="2894" y="4212"/>
                  </a:cubicBezTo>
                  <a:cubicBezTo>
                    <a:pt x="2936" y="4297"/>
                    <a:pt x="3022" y="4340"/>
                    <a:pt x="3113" y="4340"/>
                  </a:cubicBezTo>
                  <a:cubicBezTo>
                    <a:pt x="3158" y="4340"/>
                    <a:pt x="3204" y="4329"/>
                    <a:pt x="3247" y="4308"/>
                  </a:cubicBezTo>
                  <a:cubicBezTo>
                    <a:pt x="3376" y="4244"/>
                    <a:pt x="3440" y="4083"/>
                    <a:pt x="3376" y="3954"/>
                  </a:cubicBezTo>
                  <a:lnTo>
                    <a:pt x="1993" y="811"/>
                  </a:lnTo>
                  <a:lnTo>
                    <a:pt x="1993" y="811"/>
                  </a:lnTo>
                  <a:cubicBezTo>
                    <a:pt x="2008" y="775"/>
                    <a:pt x="2030" y="735"/>
                    <a:pt x="2058" y="708"/>
                  </a:cubicBezTo>
                  <a:lnTo>
                    <a:pt x="2122" y="611"/>
                  </a:lnTo>
                  <a:lnTo>
                    <a:pt x="2251" y="579"/>
                  </a:lnTo>
                  <a:cubicBezTo>
                    <a:pt x="2283" y="579"/>
                    <a:pt x="2347" y="611"/>
                    <a:pt x="2476" y="676"/>
                  </a:cubicBezTo>
                  <a:cubicBezTo>
                    <a:pt x="2476" y="676"/>
                    <a:pt x="2540" y="740"/>
                    <a:pt x="2604" y="804"/>
                  </a:cubicBezTo>
                  <a:cubicBezTo>
                    <a:pt x="2829" y="1094"/>
                    <a:pt x="3151" y="1704"/>
                    <a:pt x="3440" y="2186"/>
                  </a:cubicBezTo>
                  <a:cubicBezTo>
                    <a:pt x="3569" y="2476"/>
                    <a:pt x="3697" y="2701"/>
                    <a:pt x="3794" y="2861"/>
                  </a:cubicBezTo>
                  <a:cubicBezTo>
                    <a:pt x="3858" y="3054"/>
                    <a:pt x="3922" y="3151"/>
                    <a:pt x="3922" y="3151"/>
                  </a:cubicBezTo>
                  <a:cubicBezTo>
                    <a:pt x="3969" y="3245"/>
                    <a:pt x="4051" y="3305"/>
                    <a:pt x="4142" y="3305"/>
                  </a:cubicBezTo>
                  <a:cubicBezTo>
                    <a:pt x="4175" y="3305"/>
                    <a:pt x="4209" y="3297"/>
                    <a:pt x="4244" y="3279"/>
                  </a:cubicBezTo>
                  <a:cubicBezTo>
                    <a:pt x="4372" y="3247"/>
                    <a:pt x="4437" y="3119"/>
                    <a:pt x="4437" y="2990"/>
                  </a:cubicBezTo>
                  <a:lnTo>
                    <a:pt x="4064" y="633"/>
                  </a:lnTo>
                  <a:lnTo>
                    <a:pt x="4064" y="633"/>
                  </a:lnTo>
                  <a:cubicBezTo>
                    <a:pt x="4070" y="625"/>
                    <a:pt x="4077" y="618"/>
                    <a:pt x="4083" y="611"/>
                  </a:cubicBezTo>
                  <a:cubicBezTo>
                    <a:pt x="4147" y="547"/>
                    <a:pt x="4211" y="515"/>
                    <a:pt x="4211" y="515"/>
                  </a:cubicBezTo>
                  <a:close/>
                  <a:moveTo>
                    <a:pt x="4211" y="1"/>
                  </a:moveTo>
                  <a:cubicBezTo>
                    <a:pt x="3986" y="1"/>
                    <a:pt x="3826" y="129"/>
                    <a:pt x="3697" y="226"/>
                  </a:cubicBezTo>
                  <a:cubicBezTo>
                    <a:pt x="3601" y="322"/>
                    <a:pt x="3536" y="418"/>
                    <a:pt x="3536" y="451"/>
                  </a:cubicBezTo>
                  <a:cubicBezTo>
                    <a:pt x="3504" y="483"/>
                    <a:pt x="3504" y="547"/>
                    <a:pt x="3504" y="611"/>
                  </a:cubicBezTo>
                  <a:lnTo>
                    <a:pt x="3638" y="1468"/>
                  </a:lnTo>
                  <a:lnTo>
                    <a:pt x="3638" y="1468"/>
                  </a:lnTo>
                  <a:cubicBezTo>
                    <a:pt x="3508" y="1228"/>
                    <a:pt x="3368" y="998"/>
                    <a:pt x="3247" y="804"/>
                  </a:cubicBezTo>
                  <a:cubicBezTo>
                    <a:pt x="3151" y="643"/>
                    <a:pt x="3086" y="547"/>
                    <a:pt x="2990" y="451"/>
                  </a:cubicBezTo>
                  <a:cubicBezTo>
                    <a:pt x="2926" y="354"/>
                    <a:pt x="2829" y="258"/>
                    <a:pt x="2733" y="193"/>
                  </a:cubicBezTo>
                  <a:cubicBezTo>
                    <a:pt x="2572" y="97"/>
                    <a:pt x="2411" y="65"/>
                    <a:pt x="2251" y="65"/>
                  </a:cubicBezTo>
                  <a:cubicBezTo>
                    <a:pt x="2090" y="65"/>
                    <a:pt x="1929" y="97"/>
                    <a:pt x="1833" y="193"/>
                  </a:cubicBezTo>
                  <a:cubicBezTo>
                    <a:pt x="1672" y="290"/>
                    <a:pt x="1576" y="451"/>
                    <a:pt x="1511" y="547"/>
                  </a:cubicBezTo>
                  <a:cubicBezTo>
                    <a:pt x="1479" y="676"/>
                    <a:pt x="1447" y="772"/>
                    <a:pt x="1447" y="772"/>
                  </a:cubicBezTo>
                  <a:cubicBezTo>
                    <a:pt x="1415" y="836"/>
                    <a:pt x="1447" y="901"/>
                    <a:pt x="1447" y="933"/>
                  </a:cubicBezTo>
                  <a:lnTo>
                    <a:pt x="1729" y="1565"/>
                  </a:lnTo>
                  <a:lnTo>
                    <a:pt x="1729" y="1565"/>
                  </a:lnTo>
                  <a:cubicBezTo>
                    <a:pt x="1646" y="1509"/>
                    <a:pt x="1571" y="1470"/>
                    <a:pt x="1479" y="1447"/>
                  </a:cubicBezTo>
                  <a:cubicBezTo>
                    <a:pt x="1415" y="1415"/>
                    <a:pt x="1351" y="1415"/>
                    <a:pt x="1286" y="1415"/>
                  </a:cubicBezTo>
                  <a:cubicBezTo>
                    <a:pt x="1158" y="1415"/>
                    <a:pt x="997" y="1479"/>
                    <a:pt x="901" y="1544"/>
                  </a:cubicBezTo>
                  <a:cubicBezTo>
                    <a:pt x="772" y="1704"/>
                    <a:pt x="708" y="1833"/>
                    <a:pt x="676" y="1961"/>
                  </a:cubicBezTo>
                  <a:cubicBezTo>
                    <a:pt x="643" y="2090"/>
                    <a:pt x="643" y="2219"/>
                    <a:pt x="643" y="2251"/>
                  </a:cubicBezTo>
                  <a:lnTo>
                    <a:pt x="643" y="2283"/>
                  </a:lnTo>
                  <a:lnTo>
                    <a:pt x="676" y="2379"/>
                  </a:lnTo>
                  <a:lnTo>
                    <a:pt x="1299" y="3613"/>
                  </a:lnTo>
                  <a:lnTo>
                    <a:pt x="1299" y="3613"/>
                  </a:lnTo>
                  <a:cubicBezTo>
                    <a:pt x="1195" y="3562"/>
                    <a:pt x="1087" y="3536"/>
                    <a:pt x="965" y="3536"/>
                  </a:cubicBezTo>
                  <a:cubicBezTo>
                    <a:pt x="804" y="3536"/>
                    <a:pt x="643" y="3601"/>
                    <a:pt x="579" y="3729"/>
                  </a:cubicBezTo>
                  <a:cubicBezTo>
                    <a:pt x="483" y="3826"/>
                    <a:pt x="451" y="3954"/>
                    <a:pt x="451" y="4083"/>
                  </a:cubicBezTo>
                  <a:cubicBezTo>
                    <a:pt x="451" y="4244"/>
                    <a:pt x="483" y="4372"/>
                    <a:pt x="579" y="4501"/>
                  </a:cubicBezTo>
                  <a:cubicBezTo>
                    <a:pt x="611" y="4533"/>
                    <a:pt x="676" y="4597"/>
                    <a:pt x="740" y="4726"/>
                  </a:cubicBezTo>
                  <a:cubicBezTo>
                    <a:pt x="1061" y="5176"/>
                    <a:pt x="1704" y="6076"/>
                    <a:pt x="2251" y="6880"/>
                  </a:cubicBezTo>
                  <a:cubicBezTo>
                    <a:pt x="2694" y="7496"/>
                    <a:pt x="3063" y="8037"/>
                    <a:pt x="3210" y="8255"/>
                  </a:cubicBezTo>
                  <a:lnTo>
                    <a:pt x="3210" y="8255"/>
                  </a:lnTo>
                  <a:cubicBezTo>
                    <a:pt x="3044" y="8804"/>
                    <a:pt x="2342" y="11127"/>
                    <a:pt x="1640" y="13598"/>
                  </a:cubicBezTo>
                  <a:cubicBezTo>
                    <a:pt x="1222" y="15012"/>
                    <a:pt x="836" y="16491"/>
                    <a:pt x="515" y="17712"/>
                  </a:cubicBezTo>
                  <a:cubicBezTo>
                    <a:pt x="354" y="18323"/>
                    <a:pt x="226" y="18902"/>
                    <a:pt x="161" y="19352"/>
                  </a:cubicBezTo>
                  <a:cubicBezTo>
                    <a:pt x="65" y="19802"/>
                    <a:pt x="1" y="20155"/>
                    <a:pt x="1" y="20412"/>
                  </a:cubicBezTo>
                  <a:cubicBezTo>
                    <a:pt x="1" y="21280"/>
                    <a:pt x="226" y="22887"/>
                    <a:pt x="451" y="24302"/>
                  </a:cubicBezTo>
                  <a:cubicBezTo>
                    <a:pt x="676" y="25716"/>
                    <a:pt x="933" y="26938"/>
                    <a:pt x="933" y="26938"/>
                  </a:cubicBezTo>
                  <a:cubicBezTo>
                    <a:pt x="933" y="27066"/>
                    <a:pt x="1061" y="27163"/>
                    <a:pt x="1222" y="27163"/>
                  </a:cubicBezTo>
                  <a:lnTo>
                    <a:pt x="5754" y="26616"/>
                  </a:lnTo>
                  <a:cubicBezTo>
                    <a:pt x="5819" y="26616"/>
                    <a:pt x="5883" y="26584"/>
                    <a:pt x="5915" y="26520"/>
                  </a:cubicBezTo>
                  <a:cubicBezTo>
                    <a:pt x="5979" y="26488"/>
                    <a:pt x="5979" y="26391"/>
                    <a:pt x="5979" y="26327"/>
                  </a:cubicBezTo>
                  <a:lnTo>
                    <a:pt x="5337" y="20670"/>
                  </a:lnTo>
                  <a:lnTo>
                    <a:pt x="5973" y="8353"/>
                  </a:lnTo>
                  <a:lnTo>
                    <a:pt x="5973" y="8353"/>
                  </a:lnTo>
                  <a:cubicBezTo>
                    <a:pt x="6039" y="8258"/>
                    <a:pt x="6224" y="7991"/>
                    <a:pt x="6429" y="7683"/>
                  </a:cubicBezTo>
                  <a:cubicBezTo>
                    <a:pt x="6719" y="7330"/>
                    <a:pt x="7040" y="6880"/>
                    <a:pt x="7201" y="6719"/>
                  </a:cubicBezTo>
                  <a:cubicBezTo>
                    <a:pt x="7329" y="6590"/>
                    <a:pt x="7587" y="6365"/>
                    <a:pt x="7876" y="6108"/>
                  </a:cubicBezTo>
                  <a:cubicBezTo>
                    <a:pt x="8197" y="5851"/>
                    <a:pt x="8519" y="5562"/>
                    <a:pt x="8744" y="5369"/>
                  </a:cubicBezTo>
                  <a:cubicBezTo>
                    <a:pt x="8969" y="5208"/>
                    <a:pt x="9065" y="4951"/>
                    <a:pt x="9065" y="4726"/>
                  </a:cubicBezTo>
                  <a:cubicBezTo>
                    <a:pt x="9065" y="4565"/>
                    <a:pt x="9033" y="4437"/>
                    <a:pt x="8937" y="4308"/>
                  </a:cubicBezTo>
                  <a:cubicBezTo>
                    <a:pt x="8776" y="4019"/>
                    <a:pt x="8487" y="3858"/>
                    <a:pt x="8197" y="3858"/>
                  </a:cubicBezTo>
                  <a:cubicBezTo>
                    <a:pt x="8069" y="3858"/>
                    <a:pt x="7940" y="3890"/>
                    <a:pt x="7812" y="3954"/>
                  </a:cubicBezTo>
                  <a:lnTo>
                    <a:pt x="6279" y="4734"/>
                  </a:lnTo>
                  <a:lnTo>
                    <a:pt x="6279" y="4734"/>
                  </a:lnTo>
                  <a:cubicBezTo>
                    <a:pt x="6179" y="4376"/>
                    <a:pt x="6006" y="3751"/>
                    <a:pt x="5819" y="3086"/>
                  </a:cubicBezTo>
                  <a:cubicBezTo>
                    <a:pt x="5658" y="2604"/>
                    <a:pt x="5497" y="2058"/>
                    <a:pt x="5369" y="1640"/>
                  </a:cubicBezTo>
                  <a:cubicBezTo>
                    <a:pt x="5304" y="1415"/>
                    <a:pt x="5240" y="1254"/>
                    <a:pt x="5176" y="1094"/>
                  </a:cubicBezTo>
                  <a:cubicBezTo>
                    <a:pt x="5144" y="933"/>
                    <a:pt x="5079" y="804"/>
                    <a:pt x="5047" y="708"/>
                  </a:cubicBezTo>
                  <a:cubicBezTo>
                    <a:pt x="4951" y="483"/>
                    <a:pt x="4822" y="322"/>
                    <a:pt x="4694" y="193"/>
                  </a:cubicBezTo>
                  <a:cubicBezTo>
                    <a:pt x="4533" y="65"/>
                    <a:pt x="4372" y="1"/>
                    <a:pt x="4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560;p62">
              <a:extLst>
                <a:ext uri="{FF2B5EF4-FFF2-40B4-BE49-F238E27FC236}">
                  <a16:creationId xmlns:a16="http://schemas.microsoft.com/office/drawing/2014/main" id="{BF555E82-AAD6-4935-BA9F-ABDBA85E1E1E}"/>
                </a:ext>
              </a:extLst>
            </p:cNvPr>
            <p:cNvSpPr/>
            <p:nvPr/>
          </p:nvSpPr>
          <p:spPr>
            <a:xfrm>
              <a:off x="2352225" y="3549925"/>
              <a:ext cx="682300" cy="202825"/>
            </a:xfrm>
            <a:custGeom>
              <a:avLst/>
              <a:gdLst/>
              <a:ahLst/>
              <a:cxnLst/>
              <a:rect l="l" t="t" r="r" b="b"/>
              <a:pathLst>
                <a:path w="27292" h="8113" extrusionOk="0">
                  <a:moveTo>
                    <a:pt x="22580" y="1"/>
                  </a:moveTo>
                  <a:cubicBezTo>
                    <a:pt x="22419" y="1"/>
                    <a:pt x="22266" y="71"/>
                    <a:pt x="22148" y="188"/>
                  </a:cubicBezTo>
                  <a:cubicBezTo>
                    <a:pt x="21698" y="638"/>
                    <a:pt x="20959" y="1410"/>
                    <a:pt x="20669" y="1667"/>
                  </a:cubicBezTo>
                  <a:cubicBezTo>
                    <a:pt x="20252" y="2021"/>
                    <a:pt x="18901" y="2856"/>
                    <a:pt x="18901" y="2856"/>
                  </a:cubicBezTo>
                  <a:lnTo>
                    <a:pt x="3536" y="2278"/>
                  </a:lnTo>
                  <a:lnTo>
                    <a:pt x="804" y="1667"/>
                  </a:lnTo>
                  <a:lnTo>
                    <a:pt x="1" y="6167"/>
                  </a:lnTo>
                  <a:cubicBezTo>
                    <a:pt x="1" y="6167"/>
                    <a:pt x="1061" y="7421"/>
                    <a:pt x="2733" y="7549"/>
                  </a:cubicBezTo>
                  <a:cubicBezTo>
                    <a:pt x="2763" y="7551"/>
                    <a:pt x="2798" y="7552"/>
                    <a:pt x="2836" y="7552"/>
                  </a:cubicBezTo>
                  <a:cubicBezTo>
                    <a:pt x="4921" y="7552"/>
                    <a:pt x="18741" y="5042"/>
                    <a:pt x="18741" y="5042"/>
                  </a:cubicBezTo>
                  <a:cubicBezTo>
                    <a:pt x="18741" y="5042"/>
                    <a:pt x="22212" y="7774"/>
                    <a:pt x="22470" y="7999"/>
                  </a:cubicBezTo>
                  <a:cubicBezTo>
                    <a:pt x="22545" y="8075"/>
                    <a:pt x="22644" y="8112"/>
                    <a:pt x="22735" y="8112"/>
                  </a:cubicBezTo>
                  <a:cubicBezTo>
                    <a:pt x="22955" y="8112"/>
                    <a:pt x="23137" y="7903"/>
                    <a:pt x="22887" y="7517"/>
                  </a:cubicBezTo>
                  <a:cubicBezTo>
                    <a:pt x="22534" y="6971"/>
                    <a:pt x="21795" y="6425"/>
                    <a:pt x="21794" y="6424"/>
                  </a:cubicBezTo>
                  <a:lnTo>
                    <a:pt x="21794" y="6424"/>
                  </a:lnTo>
                  <a:lnTo>
                    <a:pt x="24527" y="8032"/>
                  </a:lnTo>
                  <a:cubicBezTo>
                    <a:pt x="24527" y="8032"/>
                    <a:pt x="24552" y="8034"/>
                    <a:pt x="24593" y="8034"/>
                  </a:cubicBezTo>
                  <a:cubicBezTo>
                    <a:pt x="24767" y="8034"/>
                    <a:pt x="25216" y="7992"/>
                    <a:pt x="25138" y="7549"/>
                  </a:cubicBezTo>
                  <a:cubicBezTo>
                    <a:pt x="25041" y="7035"/>
                    <a:pt x="22856" y="5717"/>
                    <a:pt x="22855" y="5717"/>
                  </a:cubicBezTo>
                  <a:lnTo>
                    <a:pt x="22855" y="5717"/>
                  </a:lnTo>
                  <a:lnTo>
                    <a:pt x="26005" y="7324"/>
                  </a:lnTo>
                  <a:cubicBezTo>
                    <a:pt x="26005" y="7324"/>
                    <a:pt x="26809" y="7196"/>
                    <a:pt x="26455" y="6457"/>
                  </a:cubicBezTo>
                  <a:cubicBezTo>
                    <a:pt x="26263" y="6039"/>
                    <a:pt x="23980" y="4721"/>
                    <a:pt x="23980" y="4721"/>
                  </a:cubicBezTo>
                  <a:lnTo>
                    <a:pt x="23980" y="4721"/>
                  </a:lnTo>
                  <a:lnTo>
                    <a:pt x="26391" y="5267"/>
                  </a:lnTo>
                  <a:cubicBezTo>
                    <a:pt x="26391" y="5267"/>
                    <a:pt x="27291" y="4817"/>
                    <a:pt x="26198" y="4239"/>
                  </a:cubicBezTo>
                  <a:cubicBezTo>
                    <a:pt x="25716" y="3949"/>
                    <a:pt x="22019" y="2663"/>
                    <a:pt x="22019" y="2663"/>
                  </a:cubicBezTo>
                  <a:lnTo>
                    <a:pt x="23048" y="896"/>
                  </a:lnTo>
                  <a:cubicBezTo>
                    <a:pt x="23209" y="606"/>
                    <a:pt x="23145" y="285"/>
                    <a:pt x="22887" y="92"/>
                  </a:cubicBezTo>
                  <a:cubicBezTo>
                    <a:pt x="22787" y="29"/>
                    <a:pt x="22682" y="1"/>
                    <a:pt x="22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561;p62">
              <a:extLst>
                <a:ext uri="{FF2B5EF4-FFF2-40B4-BE49-F238E27FC236}">
                  <a16:creationId xmlns:a16="http://schemas.microsoft.com/office/drawing/2014/main" id="{305A894E-5AEA-42C6-BCE7-A938A044FCB3}"/>
                </a:ext>
              </a:extLst>
            </p:cNvPr>
            <p:cNvSpPr/>
            <p:nvPr/>
          </p:nvSpPr>
          <p:spPr>
            <a:xfrm>
              <a:off x="2345000" y="3543375"/>
              <a:ext cx="682275" cy="216200"/>
            </a:xfrm>
            <a:custGeom>
              <a:avLst/>
              <a:gdLst/>
              <a:ahLst/>
              <a:cxnLst/>
              <a:rect l="l" t="t" r="r" b="b"/>
              <a:pathLst>
                <a:path w="27291" h="8648" extrusionOk="0">
                  <a:moveTo>
                    <a:pt x="22855" y="547"/>
                  </a:moveTo>
                  <a:cubicBezTo>
                    <a:pt x="22919" y="547"/>
                    <a:pt x="22951" y="547"/>
                    <a:pt x="23016" y="579"/>
                  </a:cubicBezTo>
                  <a:cubicBezTo>
                    <a:pt x="23112" y="643"/>
                    <a:pt x="23176" y="740"/>
                    <a:pt x="23176" y="868"/>
                  </a:cubicBezTo>
                  <a:cubicBezTo>
                    <a:pt x="23176" y="900"/>
                    <a:pt x="23144" y="965"/>
                    <a:pt x="23112" y="1029"/>
                  </a:cubicBezTo>
                  <a:lnTo>
                    <a:pt x="22083" y="2797"/>
                  </a:lnTo>
                  <a:cubicBezTo>
                    <a:pt x="22051" y="2861"/>
                    <a:pt x="22051" y="2925"/>
                    <a:pt x="22051" y="3022"/>
                  </a:cubicBezTo>
                  <a:cubicBezTo>
                    <a:pt x="22083" y="3086"/>
                    <a:pt x="22148" y="3151"/>
                    <a:pt x="22212" y="3183"/>
                  </a:cubicBezTo>
                  <a:cubicBezTo>
                    <a:pt x="22244" y="3183"/>
                    <a:pt x="23144" y="3504"/>
                    <a:pt x="24141" y="3858"/>
                  </a:cubicBezTo>
                  <a:cubicBezTo>
                    <a:pt x="24623" y="4018"/>
                    <a:pt x="25137" y="4211"/>
                    <a:pt x="25523" y="4372"/>
                  </a:cubicBezTo>
                  <a:cubicBezTo>
                    <a:pt x="25748" y="4468"/>
                    <a:pt x="25941" y="4533"/>
                    <a:pt x="26069" y="4597"/>
                  </a:cubicBezTo>
                  <a:cubicBezTo>
                    <a:pt x="26230" y="4661"/>
                    <a:pt x="26327" y="4693"/>
                    <a:pt x="26359" y="4726"/>
                  </a:cubicBezTo>
                  <a:cubicBezTo>
                    <a:pt x="26552" y="4822"/>
                    <a:pt x="26648" y="4918"/>
                    <a:pt x="26712" y="4983"/>
                  </a:cubicBezTo>
                  <a:cubicBezTo>
                    <a:pt x="26777" y="5047"/>
                    <a:pt x="26777" y="5079"/>
                    <a:pt x="26777" y="5079"/>
                  </a:cubicBezTo>
                  <a:lnTo>
                    <a:pt x="26744" y="5143"/>
                  </a:lnTo>
                  <a:lnTo>
                    <a:pt x="26662" y="5253"/>
                  </a:lnTo>
                  <a:lnTo>
                    <a:pt x="26662" y="5253"/>
                  </a:lnTo>
                  <a:lnTo>
                    <a:pt x="24334" y="4726"/>
                  </a:lnTo>
                  <a:cubicBezTo>
                    <a:pt x="24316" y="4721"/>
                    <a:pt x="24299" y="4719"/>
                    <a:pt x="24281" y="4719"/>
                  </a:cubicBezTo>
                  <a:cubicBezTo>
                    <a:pt x="24164" y="4719"/>
                    <a:pt x="24040" y="4803"/>
                    <a:pt x="24012" y="4886"/>
                  </a:cubicBezTo>
                  <a:cubicBezTo>
                    <a:pt x="23948" y="5015"/>
                    <a:pt x="24012" y="5176"/>
                    <a:pt x="24141" y="5240"/>
                  </a:cubicBezTo>
                  <a:cubicBezTo>
                    <a:pt x="24141" y="5240"/>
                    <a:pt x="24269" y="5304"/>
                    <a:pt x="24494" y="5433"/>
                  </a:cubicBezTo>
                  <a:cubicBezTo>
                    <a:pt x="24816" y="5626"/>
                    <a:pt x="25298" y="5915"/>
                    <a:pt x="25716" y="6204"/>
                  </a:cubicBezTo>
                  <a:cubicBezTo>
                    <a:pt x="25941" y="6365"/>
                    <a:pt x="26134" y="6494"/>
                    <a:pt x="26294" y="6622"/>
                  </a:cubicBezTo>
                  <a:cubicBezTo>
                    <a:pt x="26359" y="6686"/>
                    <a:pt x="26423" y="6719"/>
                    <a:pt x="26455" y="6783"/>
                  </a:cubicBezTo>
                  <a:lnTo>
                    <a:pt x="26519" y="6815"/>
                  </a:lnTo>
                  <a:lnTo>
                    <a:pt x="26519" y="6847"/>
                  </a:lnTo>
                  <a:cubicBezTo>
                    <a:pt x="26552" y="6944"/>
                    <a:pt x="26584" y="7008"/>
                    <a:pt x="26584" y="7072"/>
                  </a:cubicBezTo>
                  <a:cubicBezTo>
                    <a:pt x="26584" y="7104"/>
                    <a:pt x="26552" y="7136"/>
                    <a:pt x="26552" y="7169"/>
                  </a:cubicBezTo>
                  <a:cubicBezTo>
                    <a:pt x="26519" y="7233"/>
                    <a:pt x="26455" y="7265"/>
                    <a:pt x="26359" y="7297"/>
                  </a:cubicBezTo>
                  <a:lnTo>
                    <a:pt x="26328" y="7312"/>
                  </a:lnTo>
                  <a:lnTo>
                    <a:pt x="26328" y="7312"/>
                  </a:lnTo>
                  <a:lnTo>
                    <a:pt x="23363" y="5769"/>
                  </a:lnTo>
                  <a:lnTo>
                    <a:pt x="23363" y="5769"/>
                  </a:lnTo>
                  <a:cubicBezTo>
                    <a:pt x="23326" y="5743"/>
                    <a:pt x="23305" y="5727"/>
                    <a:pt x="23305" y="5722"/>
                  </a:cubicBezTo>
                  <a:lnTo>
                    <a:pt x="23297" y="5735"/>
                  </a:lnTo>
                  <a:lnTo>
                    <a:pt x="23297" y="5735"/>
                  </a:lnTo>
                  <a:lnTo>
                    <a:pt x="23273" y="5722"/>
                  </a:lnTo>
                  <a:cubicBezTo>
                    <a:pt x="23237" y="5704"/>
                    <a:pt x="23199" y="5696"/>
                    <a:pt x="23160" y="5696"/>
                  </a:cubicBezTo>
                  <a:cubicBezTo>
                    <a:pt x="23062" y="5696"/>
                    <a:pt x="22966" y="5749"/>
                    <a:pt x="22919" y="5818"/>
                  </a:cubicBezTo>
                  <a:cubicBezTo>
                    <a:pt x="22855" y="5947"/>
                    <a:pt x="22887" y="6108"/>
                    <a:pt x="23016" y="6204"/>
                  </a:cubicBezTo>
                  <a:cubicBezTo>
                    <a:pt x="23016" y="6204"/>
                    <a:pt x="23144" y="6269"/>
                    <a:pt x="23337" y="6397"/>
                  </a:cubicBezTo>
                  <a:cubicBezTo>
                    <a:pt x="23659" y="6590"/>
                    <a:pt x="24109" y="6911"/>
                    <a:pt x="24494" y="7201"/>
                  </a:cubicBezTo>
                  <a:cubicBezTo>
                    <a:pt x="24687" y="7361"/>
                    <a:pt x="24848" y="7522"/>
                    <a:pt x="24976" y="7651"/>
                  </a:cubicBezTo>
                  <a:cubicBezTo>
                    <a:pt x="25041" y="7715"/>
                    <a:pt x="25105" y="7747"/>
                    <a:pt x="25137" y="7811"/>
                  </a:cubicBezTo>
                  <a:lnTo>
                    <a:pt x="25169" y="7844"/>
                  </a:lnTo>
                  <a:lnTo>
                    <a:pt x="25169" y="7876"/>
                  </a:lnTo>
                  <a:lnTo>
                    <a:pt x="25169" y="7908"/>
                  </a:lnTo>
                  <a:lnTo>
                    <a:pt x="25169" y="7940"/>
                  </a:lnTo>
                  <a:cubicBezTo>
                    <a:pt x="25169" y="7972"/>
                    <a:pt x="25137" y="7972"/>
                    <a:pt x="25073" y="8004"/>
                  </a:cubicBezTo>
                  <a:lnTo>
                    <a:pt x="24921" y="8004"/>
                  </a:lnTo>
                  <a:lnTo>
                    <a:pt x="22212" y="6429"/>
                  </a:lnTo>
                  <a:cubicBezTo>
                    <a:pt x="22169" y="6408"/>
                    <a:pt x="22123" y="6397"/>
                    <a:pt x="22078" y="6397"/>
                  </a:cubicBezTo>
                  <a:cubicBezTo>
                    <a:pt x="21987" y="6397"/>
                    <a:pt x="21901" y="6440"/>
                    <a:pt x="21858" y="6526"/>
                  </a:cubicBezTo>
                  <a:cubicBezTo>
                    <a:pt x="21762" y="6654"/>
                    <a:pt x="21794" y="6815"/>
                    <a:pt x="21923" y="6879"/>
                  </a:cubicBezTo>
                  <a:lnTo>
                    <a:pt x="21955" y="6911"/>
                  </a:lnTo>
                  <a:lnTo>
                    <a:pt x="21955" y="6911"/>
                  </a:lnTo>
                  <a:lnTo>
                    <a:pt x="21955" y="6911"/>
                  </a:lnTo>
                  <a:cubicBezTo>
                    <a:pt x="22083" y="7008"/>
                    <a:pt x="22662" y="7522"/>
                    <a:pt x="22951" y="7940"/>
                  </a:cubicBezTo>
                  <a:cubicBezTo>
                    <a:pt x="23016" y="8036"/>
                    <a:pt x="23016" y="8101"/>
                    <a:pt x="23016" y="8101"/>
                  </a:cubicBezTo>
                  <a:lnTo>
                    <a:pt x="22919" y="8069"/>
                  </a:lnTo>
                  <a:cubicBezTo>
                    <a:pt x="22887" y="8036"/>
                    <a:pt x="22823" y="7972"/>
                    <a:pt x="22694" y="7876"/>
                  </a:cubicBezTo>
                  <a:cubicBezTo>
                    <a:pt x="21858" y="7201"/>
                    <a:pt x="19223" y="5111"/>
                    <a:pt x="19223" y="5111"/>
                  </a:cubicBezTo>
                  <a:cubicBezTo>
                    <a:pt x="19158" y="5047"/>
                    <a:pt x="19062" y="5047"/>
                    <a:pt x="18998" y="5047"/>
                  </a:cubicBezTo>
                  <a:cubicBezTo>
                    <a:pt x="18998" y="5047"/>
                    <a:pt x="18130" y="5208"/>
                    <a:pt x="16812" y="5433"/>
                  </a:cubicBezTo>
                  <a:cubicBezTo>
                    <a:pt x="14819" y="5786"/>
                    <a:pt x="11797" y="6301"/>
                    <a:pt x="9065" y="6751"/>
                  </a:cubicBezTo>
                  <a:cubicBezTo>
                    <a:pt x="7715" y="6976"/>
                    <a:pt x="6429" y="7169"/>
                    <a:pt x="5368" y="7297"/>
                  </a:cubicBezTo>
                  <a:cubicBezTo>
                    <a:pt x="4340" y="7458"/>
                    <a:pt x="3504" y="7554"/>
                    <a:pt x="3150" y="7554"/>
                  </a:cubicBezTo>
                  <a:lnTo>
                    <a:pt x="3054" y="7522"/>
                  </a:lnTo>
                  <a:cubicBezTo>
                    <a:pt x="2250" y="7490"/>
                    <a:pt x="1608" y="7169"/>
                    <a:pt x="1157" y="6847"/>
                  </a:cubicBezTo>
                  <a:cubicBezTo>
                    <a:pt x="932" y="6719"/>
                    <a:pt x="772" y="6558"/>
                    <a:pt x="643" y="6429"/>
                  </a:cubicBezTo>
                  <a:cubicBezTo>
                    <a:pt x="612" y="6414"/>
                    <a:pt x="588" y="6391"/>
                    <a:pt x="569" y="6367"/>
                  </a:cubicBezTo>
                  <a:lnTo>
                    <a:pt x="569" y="6367"/>
                  </a:lnTo>
                  <a:lnTo>
                    <a:pt x="1286" y="2250"/>
                  </a:lnTo>
                  <a:lnTo>
                    <a:pt x="3793" y="2829"/>
                  </a:lnTo>
                  <a:lnTo>
                    <a:pt x="3825" y="2829"/>
                  </a:lnTo>
                  <a:lnTo>
                    <a:pt x="19190" y="3376"/>
                  </a:lnTo>
                  <a:cubicBezTo>
                    <a:pt x="19223" y="3376"/>
                    <a:pt x="19287" y="3376"/>
                    <a:pt x="19319" y="3343"/>
                  </a:cubicBezTo>
                  <a:cubicBezTo>
                    <a:pt x="19319" y="3343"/>
                    <a:pt x="19673" y="3118"/>
                    <a:pt x="20058" y="2893"/>
                  </a:cubicBezTo>
                  <a:cubicBezTo>
                    <a:pt x="20444" y="2636"/>
                    <a:pt x="20894" y="2347"/>
                    <a:pt x="21119" y="2122"/>
                  </a:cubicBezTo>
                  <a:cubicBezTo>
                    <a:pt x="21280" y="1993"/>
                    <a:pt x="21537" y="1736"/>
                    <a:pt x="21826" y="1447"/>
                  </a:cubicBezTo>
                  <a:cubicBezTo>
                    <a:pt x="22083" y="1158"/>
                    <a:pt x="22405" y="868"/>
                    <a:pt x="22630" y="643"/>
                  </a:cubicBezTo>
                  <a:cubicBezTo>
                    <a:pt x="22662" y="579"/>
                    <a:pt x="22759" y="547"/>
                    <a:pt x="22855" y="547"/>
                  </a:cubicBezTo>
                  <a:close/>
                  <a:moveTo>
                    <a:pt x="22855" y="0"/>
                  </a:moveTo>
                  <a:cubicBezTo>
                    <a:pt x="22630" y="0"/>
                    <a:pt x="22405" y="97"/>
                    <a:pt x="22212" y="257"/>
                  </a:cubicBezTo>
                  <a:cubicBezTo>
                    <a:pt x="22019" y="483"/>
                    <a:pt x="21698" y="804"/>
                    <a:pt x="21441" y="1093"/>
                  </a:cubicBezTo>
                  <a:cubicBezTo>
                    <a:pt x="21151" y="1350"/>
                    <a:pt x="20894" y="1608"/>
                    <a:pt x="20766" y="1736"/>
                  </a:cubicBezTo>
                  <a:cubicBezTo>
                    <a:pt x="20605" y="1897"/>
                    <a:pt x="20155" y="2186"/>
                    <a:pt x="19769" y="2443"/>
                  </a:cubicBezTo>
                  <a:cubicBezTo>
                    <a:pt x="19511" y="2594"/>
                    <a:pt x="19281" y="2745"/>
                    <a:pt x="19158" y="2828"/>
                  </a:cubicBezTo>
                  <a:lnTo>
                    <a:pt x="19158" y="2828"/>
                  </a:lnTo>
                  <a:lnTo>
                    <a:pt x="3858" y="2283"/>
                  </a:lnTo>
                  <a:lnTo>
                    <a:pt x="1157" y="1672"/>
                  </a:lnTo>
                  <a:cubicBezTo>
                    <a:pt x="1061" y="1672"/>
                    <a:pt x="997" y="1672"/>
                    <a:pt x="932" y="1704"/>
                  </a:cubicBezTo>
                  <a:cubicBezTo>
                    <a:pt x="868" y="1768"/>
                    <a:pt x="836" y="1833"/>
                    <a:pt x="836" y="1897"/>
                  </a:cubicBezTo>
                  <a:lnTo>
                    <a:pt x="0" y="6397"/>
                  </a:lnTo>
                  <a:cubicBezTo>
                    <a:pt x="0" y="6461"/>
                    <a:pt x="32" y="6558"/>
                    <a:pt x="65" y="6622"/>
                  </a:cubicBezTo>
                  <a:cubicBezTo>
                    <a:pt x="97" y="6622"/>
                    <a:pt x="354" y="6944"/>
                    <a:pt x="868" y="7297"/>
                  </a:cubicBezTo>
                  <a:cubicBezTo>
                    <a:pt x="1383" y="7651"/>
                    <a:pt x="2090" y="8004"/>
                    <a:pt x="3022" y="8069"/>
                  </a:cubicBezTo>
                  <a:lnTo>
                    <a:pt x="3150" y="8069"/>
                  </a:lnTo>
                  <a:cubicBezTo>
                    <a:pt x="3729" y="8069"/>
                    <a:pt x="4983" y="7908"/>
                    <a:pt x="6558" y="7683"/>
                  </a:cubicBezTo>
                  <a:cubicBezTo>
                    <a:pt x="10956" y="7033"/>
                    <a:pt x="17850" y="5787"/>
                    <a:pt x="18945" y="5588"/>
                  </a:cubicBezTo>
                  <a:lnTo>
                    <a:pt x="18945" y="5588"/>
                  </a:lnTo>
                  <a:cubicBezTo>
                    <a:pt x="19176" y="5768"/>
                    <a:pt x="19895" y="6329"/>
                    <a:pt x="20637" y="6911"/>
                  </a:cubicBezTo>
                  <a:cubicBezTo>
                    <a:pt x="21087" y="7265"/>
                    <a:pt x="21537" y="7651"/>
                    <a:pt x="21891" y="7908"/>
                  </a:cubicBezTo>
                  <a:cubicBezTo>
                    <a:pt x="22083" y="8069"/>
                    <a:pt x="22244" y="8197"/>
                    <a:pt x="22341" y="8294"/>
                  </a:cubicBezTo>
                  <a:cubicBezTo>
                    <a:pt x="22469" y="8390"/>
                    <a:pt x="22534" y="8454"/>
                    <a:pt x="22566" y="8486"/>
                  </a:cubicBezTo>
                  <a:cubicBezTo>
                    <a:pt x="22694" y="8583"/>
                    <a:pt x="22855" y="8647"/>
                    <a:pt x="23016" y="8647"/>
                  </a:cubicBezTo>
                  <a:cubicBezTo>
                    <a:pt x="23144" y="8647"/>
                    <a:pt x="23273" y="8615"/>
                    <a:pt x="23369" y="8519"/>
                  </a:cubicBezTo>
                  <a:cubicBezTo>
                    <a:pt x="23498" y="8422"/>
                    <a:pt x="23562" y="8261"/>
                    <a:pt x="23562" y="8101"/>
                  </a:cubicBezTo>
                  <a:cubicBezTo>
                    <a:pt x="23562" y="7998"/>
                    <a:pt x="23536" y="7909"/>
                    <a:pt x="23492" y="7816"/>
                  </a:cubicBezTo>
                  <a:lnTo>
                    <a:pt x="23492" y="7816"/>
                  </a:lnTo>
                  <a:lnTo>
                    <a:pt x="24687" y="8519"/>
                  </a:lnTo>
                  <a:lnTo>
                    <a:pt x="24816" y="8551"/>
                  </a:lnTo>
                  <a:lnTo>
                    <a:pt x="24912" y="8551"/>
                  </a:lnTo>
                  <a:cubicBezTo>
                    <a:pt x="25009" y="8551"/>
                    <a:pt x="25169" y="8551"/>
                    <a:pt x="25330" y="8454"/>
                  </a:cubicBezTo>
                  <a:cubicBezTo>
                    <a:pt x="25427" y="8422"/>
                    <a:pt x="25523" y="8358"/>
                    <a:pt x="25587" y="8261"/>
                  </a:cubicBezTo>
                  <a:cubicBezTo>
                    <a:pt x="25652" y="8165"/>
                    <a:pt x="25716" y="8036"/>
                    <a:pt x="25684" y="7908"/>
                  </a:cubicBezTo>
                  <a:cubicBezTo>
                    <a:pt x="25684" y="7876"/>
                    <a:pt x="25684" y="7811"/>
                    <a:pt x="25684" y="7779"/>
                  </a:cubicBezTo>
                  <a:cubicBezTo>
                    <a:pt x="25664" y="7683"/>
                    <a:pt x="25633" y="7609"/>
                    <a:pt x="25598" y="7545"/>
                  </a:cubicBezTo>
                  <a:lnTo>
                    <a:pt x="25598" y="7545"/>
                  </a:lnTo>
                  <a:lnTo>
                    <a:pt x="26166" y="7844"/>
                  </a:lnTo>
                  <a:cubicBezTo>
                    <a:pt x="26198" y="7860"/>
                    <a:pt x="26230" y="7868"/>
                    <a:pt x="26262" y="7868"/>
                  </a:cubicBezTo>
                  <a:cubicBezTo>
                    <a:pt x="26294" y="7868"/>
                    <a:pt x="26327" y="7860"/>
                    <a:pt x="26359" y="7844"/>
                  </a:cubicBezTo>
                  <a:cubicBezTo>
                    <a:pt x="26359" y="7844"/>
                    <a:pt x="26519" y="7844"/>
                    <a:pt x="26712" y="7715"/>
                  </a:cubicBezTo>
                  <a:cubicBezTo>
                    <a:pt x="26809" y="7683"/>
                    <a:pt x="26905" y="7586"/>
                    <a:pt x="26969" y="7490"/>
                  </a:cubicBezTo>
                  <a:cubicBezTo>
                    <a:pt x="27066" y="7361"/>
                    <a:pt x="27130" y="7233"/>
                    <a:pt x="27098" y="7072"/>
                  </a:cubicBezTo>
                  <a:cubicBezTo>
                    <a:pt x="27098" y="6911"/>
                    <a:pt x="27066" y="6751"/>
                    <a:pt x="27002" y="6622"/>
                  </a:cubicBezTo>
                  <a:cubicBezTo>
                    <a:pt x="26937" y="6494"/>
                    <a:pt x="26873" y="6429"/>
                    <a:pt x="26777" y="6333"/>
                  </a:cubicBezTo>
                  <a:cubicBezTo>
                    <a:pt x="26550" y="6129"/>
                    <a:pt x="26197" y="5878"/>
                    <a:pt x="25829" y="5635"/>
                  </a:cubicBezTo>
                  <a:lnTo>
                    <a:pt x="25829" y="5635"/>
                  </a:lnTo>
                  <a:lnTo>
                    <a:pt x="26648" y="5818"/>
                  </a:lnTo>
                  <a:cubicBezTo>
                    <a:pt x="26680" y="5818"/>
                    <a:pt x="26744" y="5818"/>
                    <a:pt x="26809" y="5786"/>
                  </a:cubicBezTo>
                  <a:cubicBezTo>
                    <a:pt x="26841" y="5786"/>
                    <a:pt x="26937" y="5722"/>
                    <a:pt x="27034" y="5626"/>
                  </a:cubicBezTo>
                  <a:cubicBezTo>
                    <a:pt x="27098" y="5561"/>
                    <a:pt x="27162" y="5497"/>
                    <a:pt x="27227" y="5401"/>
                  </a:cubicBezTo>
                  <a:cubicBezTo>
                    <a:pt x="27259" y="5336"/>
                    <a:pt x="27291" y="5208"/>
                    <a:pt x="27291" y="5079"/>
                  </a:cubicBezTo>
                  <a:cubicBezTo>
                    <a:pt x="27291" y="4951"/>
                    <a:pt x="27227" y="4790"/>
                    <a:pt x="27130" y="4629"/>
                  </a:cubicBezTo>
                  <a:cubicBezTo>
                    <a:pt x="27002" y="4501"/>
                    <a:pt x="26841" y="4372"/>
                    <a:pt x="26616" y="4243"/>
                  </a:cubicBezTo>
                  <a:cubicBezTo>
                    <a:pt x="26552" y="4211"/>
                    <a:pt x="26423" y="4147"/>
                    <a:pt x="26262" y="4083"/>
                  </a:cubicBezTo>
                  <a:cubicBezTo>
                    <a:pt x="25413" y="3748"/>
                    <a:pt x="23449" y="3042"/>
                    <a:pt x="22701" y="2774"/>
                  </a:cubicBezTo>
                  <a:lnTo>
                    <a:pt x="22701" y="2774"/>
                  </a:lnTo>
                  <a:lnTo>
                    <a:pt x="23594" y="1286"/>
                  </a:lnTo>
                  <a:cubicBezTo>
                    <a:pt x="23659" y="1158"/>
                    <a:pt x="23691" y="997"/>
                    <a:pt x="23691" y="868"/>
                  </a:cubicBezTo>
                  <a:cubicBezTo>
                    <a:pt x="23691" y="579"/>
                    <a:pt x="23562" y="290"/>
                    <a:pt x="23305" y="129"/>
                  </a:cubicBezTo>
                  <a:cubicBezTo>
                    <a:pt x="23176" y="32"/>
                    <a:pt x="23016" y="0"/>
                    <a:pt x="22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562;p62">
              <a:extLst>
                <a:ext uri="{FF2B5EF4-FFF2-40B4-BE49-F238E27FC236}">
                  <a16:creationId xmlns:a16="http://schemas.microsoft.com/office/drawing/2014/main" id="{8B984D64-0508-480B-9C9E-38C0658A9568}"/>
                </a:ext>
              </a:extLst>
            </p:cNvPr>
            <p:cNvSpPr/>
            <p:nvPr/>
          </p:nvSpPr>
          <p:spPr>
            <a:xfrm>
              <a:off x="1661925" y="2524225"/>
              <a:ext cx="708000" cy="1228100"/>
            </a:xfrm>
            <a:custGeom>
              <a:avLst/>
              <a:gdLst/>
              <a:ahLst/>
              <a:cxnLst/>
              <a:rect l="l" t="t" r="r" b="b"/>
              <a:pathLst>
                <a:path w="28320" h="49124" extrusionOk="0">
                  <a:moveTo>
                    <a:pt x="18530" y="1"/>
                  </a:moveTo>
                  <a:cubicBezTo>
                    <a:pt x="17262" y="1"/>
                    <a:pt x="15934" y="417"/>
                    <a:pt x="15751" y="939"/>
                  </a:cubicBezTo>
                  <a:cubicBezTo>
                    <a:pt x="15526" y="1550"/>
                    <a:pt x="15108" y="3447"/>
                    <a:pt x="15366" y="7722"/>
                  </a:cubicBezTo>
                  <a:cubicBezTo>
                    <a:pt x="15623" y="11965"/>
                    <a:pt x="15591" y="17429"/>
                    <a:pt x="15591" y="17429"/>
                  </a:cubicBezTo>
                  <a:cubicBezTo>
                    <a:pt x="15591" y="17429"/>
                    <a:pt x="13598" y="21737"/>
                    <a:pt x="12923" y="23280"/>
                  </a:cubicBezTo>
                  <a:cubicBezTo>
                    <a:pt x="12248" y="24823"/>
                    <a:pt x="1" y="43499"/>
                    <a:pt x="1" y="43499"/>
                  </a:cubicBezTo>
                  <a:lnTo>
                    <a:pt x="10158" y="49124"/>
                  </a:lnTo>
                  <a:cubicBezTo>
                    <a:pt x="10158" y="49124"/>
                    <a:pt x="13694" y="45620"/>
                    <a:pt x="15366" y="44206"/>
                  </a:cubicBezTo>
                  <a:cubicBezTo>
                    <a:pt x="17069" y="42759"/>
                    <a:pt x="28320" y="28294"/>
                    <a:pt x="28159" y="27394"/>
                  </a:cubicBezTo>
                  <a:cubicBezTo>
                    <a:pt x="27998" y="26494"/>
                    <a:pt x="23305" y="21608"/>
                    <a:pt x="23305" y="21608"/>
                  </a:cubicBezTo>
                  <a:cubicBezTo>
                    <a:pt x="23305" y="21608"/>
                    <a:pt x="22437" y="9265"/>
                    <a:pt x="22341" y="8879"/>
                  </a:cubicBezTo>
                  <a:cubicBezTo>
                    <a:pt x="22244" y="8493"/>
                    <a:pt x="20669" y="521"/>
                    <a:pt x="20669" y="521"/>
                  </a:cubicBezTo>
                  <a:cubicBezTo>
                    <a:pt x="20669" y="521"/>
                    <a:pt x="20830" y="361"/>
                    <a:pt x="19384" y="71"/>
                  </a:cubicBezTo>
                  <a:cubicBezTo>
                    <a:pt x="19112" y="23"/>
                    <a:pt x="18823" y="1"/>
                    <a:pt x="18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563;p62">
              <a:extLst>
                <a:ext uri="{FF2B5EF4-FFF2-40B4-BE49-F238E27FC236}">
                  <a16:creationId xmlns:a16="http://schemas.microsoft.com/office/drawing/2014/main" id="{4957CEDE-2C2C-44ED-A1E2-85AC587DB2A9}"/>
                </a:ext>
              </a:extLst>
            </p:cNvPr>
            <p:cNvSpPr/>
            <p:nvPr/>
          </p:nvSpPr>
          <p:spPr>
            <a:xfrm>
              <a:off x="1745500" y="2526000"/>
              <a:ext cx="524775" cy="1109800"/>
            </a:xfrm>
            <a:custGeom>
              <a:avLst/>
              <a:gdLst/>
              <a:ahLst/>
              <a:cxnLst/>
              <a:rect l="l" t="t" r="r" b="b"/>
              <a:pathLst>
                <a:path w="20991" h="44392" extrusionOk="0">
                  <a:moveTo>
                    <a:pt x="14144" y="0"/>
                  </a:moveTo>
                  <a:lnTo>
                    <a:pt x="14144" y="0"/>
                  </a:lnTo>
                  <a:cubicBezTo>
                    <a:pt x="13276" y="161"/>
                    <a:pt x="12537" y="483"/>
                    <a:pt x="12408" y="868"/>
                  </a:cubicBezTo>
                  <a:cubicBezTo>
                    <a:pt x="12183" y="1479"/>
                    <a:pt x="11765" y="3376"/>
                    <a:pt x="12023" y="7651"/>
                  </a:cubicBezTo>
                  <a:cubicBezTo>
                    <a:pt x="12280" y="11894"/>
                    <a:pt x="12248" y="17358"/>
                    <a:pt x="12248" y="17358"/>
                  </a:cubicBezTo>
                  <a:cubicBezTo>
                    <a:pt x="12248" y="17358"/>
                    <a:pt x="12119" y="17712"/>
                    <a:pt x="11862" y="18194"/>
                  </a:cubicBezTo>
                  <a:lnTo>
                    <a:pt x="12087" y="20219"/>
                  </a:lnTo>
                  <a:lnTo>
                    <a:pt x="1" y="39892"/>
                  </a:lnTo>
                  <a:lnTo>
                    <a:pt x="7137" y="44392"/>
                  </a:lnTo>
                  <a:lnTo>
                    <a:pt x="17359" y="34009"/>
                  </a:lnTo>
                  <a:lnTo>
                    <a:pt x="18580" y="36227"/>
                  </a:lnTo>
                  <a:cubicBezTo>
                    <a:pt x="19416" y="35166"/>
                    <a:pt x="20219" y="34074"/>
                    <a:pt x="20991" y="33045"/>
                  </a:cubicBezTo>
                  <a:cubicBezTo>
                    <a:pt x="20444" y="28995"/>
                    <a:pt x="20027" y="25234"/>
                    <a:pt x="20316" y="24559"/>
                  </a:cubicBezTo>
                  <a:cubicBezTo>
                    <a:pt x="20927" y="22984"/>
                    <a:pt x="19544" y="21762"/>
                    <a:pt x="17680" y="20219"/>
                  </a:cubicBezTo>
                  <a:cubicBezTo>
                    <a:pt x="15816" y="18644"/>
                    <a:pt x="16555" y="16651"/>
                    <a:pt x="16555" y="16651"/>
                  </a:cubicBezTo>
                  <a:lnTo>
                    <a:pt x="14112" y="14015"/>
                  </a:lnTo>
                  <a:cubicBezTo>
                    <a:pt x="14112" y="14015"/>
                    <a:pt x="14273" y="5497"/>
                    <a:pt x="14112" y="2090"/>
                  </a:cubicBezTo>
                  <a:cubicBezTo>
                    <a:pt x="14080" y="1543"/>
                    <a:pt x="14112" y="836"/>
                    <a:pt x="1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564;p62">
              <a:extLst>
                <a:ext uri="{FF2B5EF4-FFF2-40B4-BE49-F238E27FC236}">
                  <a16:creationId xmlns:a16="http://schemas.microsoft.com/office/drawing/2014/main" id="{6DFD3B37-FE2D-45FF-B354-93F4BC75EE3B}"/>
                </a:ext>
              </a:extLst>
            </p:cNvPr>
            <p:cNvSpPr/>
            <p:nvPr/>
          </p:nvSpPr>
          <p:spPr>
            <a:xfrm>
              <a:off x="1745500" y="2598325"/>
              <a:ext cx="511925" cy="1037475"/>
            </a:xfrm>
            <a:custGeom>
              <a:avLst/>
              <a:gdLst/>
              <a:ahLst/>
              <a:cxnLst/>
              <a:rect l="l" t="t" r="r" b="b"/>
              <a:pathLst>
                <a:path w="20477" h="41499" extrusionOk="0">
                  <a:moveTo>
                    <a:pt x="14144" y="0"/>
                  </a:moveTo>
                  <a:cubicBezTo>
                    <a:pt x="13566" y="129"/>
                    <a:pt x="13083" y="290"/>
                    <a:pt x="12633" y="483"/>
                  </a:cubicBezTo>
                  <a:lnTo>
                    <a:pt x="12601" y="483"/>
                  </a:lnTo>
                  <a:cubicBezTo>
                    <a:pt x="12473" y="515"/>
                    <a:pt x="12376" y="579"/>
                    <a:pt x="12248" y="643"/>
                  </a:cubicBezTo>
                  <a:cubicBezTo>
                    <a:pt x="12215" y="1093"/>
                    <a:pt x="12215" y="1608"/>
                    <a:pt x="12215" y="2186"/>
                  </a:cubicBezTo>
                  <a:cubicBezTo>
                    <a:pt x="12215" y="2926"/>
                    <a:pt x="12215" y="3761"/>
                    <a:pt x="12280" y="4726"/>
                  </a:cubicBezTo>
                  <a:cubicBezTo>
                    <a:pt x="12505" y="8037"/>
                    <a:pt x="12537" y="12087"/>
                    <a:pt x="12537" y="13726"/>
                  </a:cubicBezTo>
                  <a:cubicBezTo>
                    <a:pt x="12537" y="14208"/>
                    <a:pt x="12537" y="14498"/>
                    <a:pt x="12537" y="14498"/>
                  </a:cubicBezTo>
                  <a:lnTo>
                    <a:pt x="12505" y="14594"/>
                  </a:lnTo>
                  <a:cubicBezTo>
                    <a:pt x="12505" y="14594"/>
                    <a:pt x="12376" y="14851"/>
                    <a:pt x="12183" y="15301"/>
                  </a:cubicBezTo>
                  <a:cubicBezTo>
                    <a:pt x="12087" y="15430"/>
                    <a:pt x="12023" y="15623"/>
                    <a:pt x="11926" y="15815"/>
                  </a:cubicBezTo>
                  <a:lnTo>
                    <a:pt x="12087" y="17326"/>
                  </a:lnTo>
                  <a:lnTo>
                    <a:pt x="1" y="36999"/>
                  </a:lnTo>
                  <a:lnTo>
                    <a:pt x="7137" y="41499"/>
                  </a:lnTo>
                  <a:lnTo>
                    <a:pt x="16973" y="31534"/>
                  </a:lnTo>
                  <a:cubicBezTo>
                    <a:pt x="16941" y="31502"/>
                    <a:pt x="16941" y="31502"/>
                    <a:pt x="16941" y="31502"/>
                  </a:cubicBezTo>
                  <a:cubicBezTo>
                    <a:pt x="16362" y="30538"/>
                    <a:pt x="15976" y="29895"/>
                    <a:pt x="15944" y="29863"/>
                  </a:cubicBezTo>
                  <a:lnTo>
                    <a:pt x="20477" y="25877"/>
                  </a:lnTo>
                  <a:cubicBezTo>
                    <a:pt x="20316" y="24462"/>
                    <a:pt x="20219" y="23273"/>
                    <a:pt x="20219" y="22502"/>
                  </a:cubicBezTo>
                  <a:cubicBezTo>
                    <a:pt x="20219" y="22084"/>
                    <a:pt x="20252" y="21794"/>
                    <a:pt x="20316" y="21666"/>
                  </a:cubicBezTo>
                  <a:cubicBezTo>
                    <a:pt x="20412" y="21409"/>
                    <a:pt x="20444" y="21151"/>
                    <a:pt x="20444" y="20926"/>
                  </a:cubicBezTo>
                  <a:cubicBezTo>
                    <a:pt x="20477" y="19673"/>
                    <a:pt x="19223" y="18612"/>
                    <a:pt x="17680" y="17326"/>
                  </a:cubicBezTo>
                  <a:cubicBezTo>
                    <a:pt x="16651" y="16458"/>
                    <a:pt x="16426" y="15462"/>
                    <a:pt x="16426" y="14723"/>
                  </a:cubicBezTo>
                  <a:cubicBezTo>
                    <a:pt x="16426" y="14144"/>
                    <a:pt x="16555" y="13758"/>
                    <a:pt x="16555" y="13758"/>
                  </a:cubicBezTo>
                  <a:lnTo>
                    <a:pt x="14112" y="11122"/>
                  </a:lnTo>
                  <a:cubicBezTo>
                    <a:pt x="14112" y="11122"/>
                    <a:pt x="14176" y="7329"/>
                    <a:pt x="14176" y="3793"/>
                  </a:cubicBezTo>
                  <a:cubicBezTo>
                    <a:pt x="14176" y="2411"/>
                    <a:pt x="14176" y="1061"/>
                    <a:pt x="14144" y="0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3565;p62">
              <a:extLst>
                <a:ext uri="{FF2B5EF4-FFF2-40B4-BE49-F238E27FC236}">
                  <a16:creationId xmlns:a16="http://schemas.microsoft.com/office/drawing/2014/main" id="{3B3799DF-DC32-48DE-92DF-442BECAC905A}"/>
                </a:ext>
              </a:extLst>
            </p:cNvPr>
            <p:cNvSpPr/>
            <p:nvPr/>
          </p:nvSpPr>
          <p:spPr>
            <a:xfrm>
              <a:off x="1655500" y="2517150"/>
              <a:ext cx="716850" cy="1242100"/>
            </a:xfrm>
            <a:custGeom>
              <a:avLst/>
              <a:gdLst/>
              <a:ahLst/>
              <a:cxnLst/>
              <a:rect l="l" t="t" r="r" b="b"/>
              <a:pathLst>
                <a:path w="28674" h="49684" extrusionOk="0">
                  <a:moveTo>
                    <a:pt x="18741" y="547"/>
                  </a:moveTo>
                  <a:cubicBezTo>
                    <a:pt x="19062" y="547"/>
                    <a:pt x="19319" y="579"/>
                    <a:pt x="19608" y="612"/>
                  </a:cubicBezTo>
                  <a:cubicBezTo>
                    <a:pt x="20155" y="740"/>
                    <a:pt x="20476" y="837"/>
                    <a:pt x="20605" y="901"/>
                  </a:cubicBezTo>
                  <a:lnTo>
                    <a:pt x="20680" y="926"/>
                  </a:lnTo>
                  <a:lnTo>
                    <a:pt x="20680" y="926"/>
                  </a:lnTo>
                  <a:cubicBezTo>
                    <a:pt x="20746" y="1266"/>
                    <a:pt x="21097" y="3063"/>
                    <a:pt x="21473" y="4887"/>
                  </a:cubicBezTo>
                  <a:cubicBezTo>
                    <a:pt x="21666" y="5915"/>
                    <a:pt x="21859" y="6944"/>
                    <a:pt x="22019" y="7748"/>
                  </a:cubicBezTo>
                  <a:cubicBezTo>
                    <a:pt x="22116" y="8133"/>
                    <a:pt x="22180" y="8487"/>
                    <a:pt x="22244" y="8744"/>
                  </a:cubicBezTo>
                  <a:cubicBezTo>
                    <a:pt x="22276" y="9001"/>
                    <a:pt x="22309" y="9162"/>
                    <a:pt x="22341" y="9226"/>
                  </a:cubicBezTo>
                  <a:cubicBezTo>
                    <a:pt x="22341" y="9226"/>
                    <a:pt x="22341" y="9323"/>
                    <a:pt x="22373" y="9419"/>
                  </a:cubicBezTo>
                  <a:cubicBezTo>
                    <a:pt x="22469" y="10319"/>
                    <a:pt x="22694" y="13469"/>
                    <a:pt x="22887" y="16362"/>
                  </a:cubicBezTo>
                  <a:cubicBezTo>
                    <a:pt x="22984" y="17809"/>
                    <a:pt x="23080" y="19191"/>
                    <a:pt x="23177" y="20220"/>
                  </a:cubicBezTo>
                  <a:cubicBezTo>
                    <a:pt x="23241" y="21248"/>
                    <a:pt x="23273" y="21923"/>
                    <a:pt x="23273" y="21923"/>
                  </a:cubicBezTo>
                  <a:cubicBezTo>
                    <a:pt x="23273" y="21988"/>
                    <a:pt x="23305" y="22052"/>
                    <a:pt x="23369" y="22084"/>
                  </a:cubicBezTo>
                  <a:cubicBezTo>
                    <a:pt x="23369" y="22084"/>
                    <a:pt x="23659" y="22373"/>
                    <a:pt x="24077" y="22856"/>
                  </a:cubicBezTo>
                  <a:cubicBezTo>
                    <a:pt x="24752" y="23563"/>
                    <a:pt x="25748" y="24656"/>
                    <a:pt x="26584" y="25620"/>
                  </a:cubicBezTo>
                  <a:cubicBezTo>
                    <a:pt x="27034" y="26134"/>
                    <a:pt x="27387" y="26584"/>
                    <a:pt x="27677" y="26970"/>
                  </a:cubicBezTo>
                  <a:cubicBezTo>
                    <a:pt x="27837" y="27163"/>
                    <a:pt x="27934" y="27324"/>
                    <a:pt x="28030" y="27452"/>
                  </a:cubicBezTo>
                  <a:cubicBezTo>
                    <a:pt x="28080" y="27576"/>
                    <a:pt x="28129" y="27662"/>
                    <a:pt x="28150" y="27709"/>
                  </a:cubicBezTo>
                  <a:lnTo>
                    <a:pt x="28127" y="27709"/>
                  </a:lnTo>
                  <a:cubicBezTo>
                    <a:pt x="28127" y="27742"/>
                    <a:pt x="28062" y="27870"/>
                    <a:pt x="27998" y="28031"/>
                  </a:cubicBezTo>
                  <a:cubicBezTo>
                    <a:pt x="27645" y="28706"/>
                    <a:pt x="26777" y="29992"/>
                    <a:pt x="25652" y="31535"/>
                  </a:cubicBezTo>
                  <a:cubicBezTo>
                    <a:pt x="23948" y="33849"/>
                    <a:pt x="21698" y="36806"/>
                    <a:pt x="19705" y="39281"/>
                  </a:cubicBezTo>
                  <a:cubicBezTo>
                    <a:pt x="18708" y="40535"/>
                    <a:pt x="17776" y="41660"/>
                    <a:pt x="17037" y="42560"/>
                  </a:cubicBezTo>
                  <a:cubicBezTo>
                    <a:pt x="16298" y="43428"/>
                    <a:pt x="15719" y="44039"/>
                    <a:pt x="15462" y="44264"/>
                  </a:cubicBezTo>
                  <a:cubicBezTo>
                    <a:pt x="13957" y="45541"/>
                    <a:pt x="11024" y="48423"/>
                    <a:pt x="10359" y="49079"/>
                  </a:cubicBezTo>
                  <a:lnTo>
                    <a:pt x="10359" y="49079"/>
                  </a:lnTo>
                  <a:lnTo>
                    <a:pt x="627" y="43690"/>
                  </a:lnTo>
                  <a:lnTo>
                    <a:pt x="627" y="43690"/>
                  </a:lnTo>
                  <a:cubicBezTo>
                    <a:pt x="1267" y="42712"/>
                    <a:pt x="3940" y="38627"/>
                    <a:pt x="6686" y="34395"/>
                  </a:cubicBezTo>
                  <a:cubicBezTo>
                    <a:pt x="8262" y="31985"/>
                    <a:pt x="9869" y="29509"/>
                    <a:pt x="11090" y="27517"/>
                  </a:cubicBezTo>
                  <a:cubicBezTo>
                    <a:pt x="11733" y="26552"/>
                    <a:pt x="12247" y="25684"/>
                    <a:pt x="12665" y="25009"/>
                  </a:cubicBezTo>
                  <a:cubicBezTo>
                    <a:pt x="13051" y="24366"/>
                    <a:pt x="13308" y="23916"/>
                    <a:pt x="13437" y="23691"/>
                  </a:cubicBezTo>
                  <a:cubicBezTo>
                    <a:pt x="13758" y="22920"/>
                    <a:pt x="14433" y="21441"/>
                    <a:pt x="15012" y="20188"/>
                  </a:cubicBezTo>
                  <a:cubicBezTo>
                    <a:pt x="15301" y="19545"/>
                    <a:pt x="15590" y="18966"/>
                    <a:pt x="15783" y="18548"/>
                  </a:cubicBezTo>
                  <a:cubicBezTo>
                    <a:pt x="15976" y="18098"/>
                    <a:pt x="16105" y="17841"/>
                    <a:pt x="16105" y="17841"/>
                  </a:cubicBezTo>
                  <a:lnTo>
                    <a:pt x="16137" y="17745"/>
                  </a:lnTo>
                  <a:cubicBezTo>
                    <a:pt x="16137" y="17745"/>
                    <a:pt x="16137" y="17455"/>
                    <a:pt x="16137" y="16973"/>
                  </a:cubicBezTo>
                  <a:cubicBezTo>
                    <a:pt x="16137" y="15334"/>
                    <a:pt x="16105" y="11284"/>
                    <a:pt x="15880" y="7973"/>
                  </a:cubicBezTo>
                  <a:cubicBezTo>
                    <a:pt x="15815" y="7008"/>
                    <a:pt x="15815" y="6173"/>
                    <a:pt x="15815" y="5433"/>
                  </a:cubicBezTo>
                  <a:cubicBezTo>
                    <a:pt x="15815" y="2958"/>
                    <a:pt x="16105" y="1737"/>
                    <a:pt x="16265" y="1287"/>
                  </a:cubicBezTo>
                  <a:cubicBezTo>
                    <a:pt x="16265" y="1254"/>
                    <a:pt x="16330" y="1158"/>
                    <a:pt x="16490" y="1062"/>
                  </a:cubicBezTo>
                  <a:cubicBezTo>
                    <a:pt x="16683" y="933"/>
                    <a:pt x="17037" y="804"/>
                    <a:pt x="17455" y="708"/>
                  </a:cubicBezTo>
                  <a:cubicBezTo>
                    <a:pt x="17841" y="612"/>
                    <a:pt x="18291" y="547"/>
                    <a:pt x="18741" y="547"/>
                  </a:cubicBezTo>
                  <a:close/>
                  <a:moveTo>
                    <a:pt x="18741" y="1"/>
                  </a:moveTo>
                  <a:cubicBezTo>
                    <a:pt x="18098" y="1"/>
                    <a:pt x="17423" y="129"/>
                    <a:pt x="16908" y="290"/>
                  </a:cubicBezTo>
                  <a:cubicBezTo>
                    <a:pt x="16619" y="387"/>
                    <a:pt x="16394" y="483"/>
                    <a:pt x="16201" y="612"/>
                  </a:cubicBezTo>
                  <a:cubicBezTo>
                    <a:pt x="16008" y="772"/>
                    <a:pt x="15848" y="901"/>
                    <a:pt x="15751" y="1126"/>
                  </a:cubicBezTo>
                  <a:cubicBezTo>
                    <a:pt x="15558" y="1640"/>
                    <a:pt x="15269" y="2926"/>
                    <a:pt x="15269" y="5433"/>
                  </a:cubicBezTo>
                  <a:cubicBezTo>
                    <a:pt x="15269" y="6173"/>
                    <a:pt x="15301" y="7040"/>
                    <a:pt x="15365" y="8005"/>
                  </a:cubicBezTo>
                  <a:cubicBezTo>
                    <a:pt x="15558" y="11316"/>
                    <a:pt x="15590" y="15334"/>
                    <a:pt x="15590" y="16973"/>
                  </a:cubicBezTo>
                  <a:cubicBezTo>
                    <a:pt x="15590" y="17362"/>
                    <a:pt x="15590" y="17605"/>
                    <a:pt x="15590" y="17684"/>
                  </a:cubicBezTo>
                  <a:lnTo>
                    <a:pt x="15590" y="17684"/>
                  </a:lnTo>
                  <a:cubicBezTo>
                    <a:pt x="15329" y="18236"/>
                    <a:pt x="13547" y="22008"/>
                    <a:pt x="12922" y="23466"/>
                  </a:cubicBezTo>
                  <a:cubicBezTo>
                    <a:pt x="12858" y="23627"/>
                    <a:pt x="12601" y="24109"/>
                    <a:pt x="12215" y="24752"/>
                  </a:cubicBezTo>
                  <a:cubicBezTo>
                    <a:pt x="10801" y="27034"/>
                    <a:pt x="7779" y="31760"/>
                    <a:pt x="5079" y="35906"/>
                  </a:cubicBezTo>
                  <a:cubicBezTo>
                    <a:pt x="3729" y="37996"/>
                    <a:pt x="2476" y="39924"/>
                    <a:pt x="1543" y="41339"/>
                  </a:cubicBezTo>
                  <a:cubicBezTo>
                    <a:pt x="1093" y="42046"/>
                    <a:pt x="708" y="42624"/>
                    <a:pt x="450" y="43010"/>
                  </a:cubicBezTo>
                  <a:cubicBezTo>
                    <a:pt x="193" y="43396"/>
                    <a:pt x="33" y="43621"/>
                    <a:pt x="33" y="43621"/>
                  </a:cubicBezTo>
                  <a:cubicBezTo>
                    <a:pt x="0" y="43685"/>
                    <a:pt x="0" y="43782"/>
                    <a:pt x="0" y="43846"/>
                  </a:cubicBezTo>
                  <a:cubicBezTo>
                    <a:pt x="33" y="43910"/>
                    <a:pt x="65" y="43974"/>
                    <a:pt x="129" y="44007"/>
                  </a:cubicBezTo>
                  <a:lnTo>
                    <a:pt x="10287" y="49664"/>
                  </a:lnTo>
                  <a:cubicBezTo>
                    <a:pt x="10322" y="49676"/>
                    <a:pt x="10362" y="49683"/>
                    <a:pt x="10402" y="49683"/>
                  </a:cubicBezTo>
                  <a:cubicBezTo>
                    <a:pt x="10473" y="49683"/>
                    <a:pt x="10547" y="49661"/>
                    <a:pt x="10608" y="49600"/>
                  </a:cubicBezTo>
                  <a:cubicBezTo>
                    <a:pt x="10608" y="49600"/>
                    <a:pt x="10833" y="49375"/>
                    <a:pt x="11187" y="49021"/>
                  </a:cubicBezTo>
                  <a:cubicBezTo>
                    <a:pt x="12247" y="47993"/>
                    <a:pt x="14562" y="45742"/>
                    <a:pt x="15815" y="44682"/>
                  </a:cubicBezTo>
                  <a:cubicBezTo>
                    <a:pt x="16040" y="44489"/>
                    <a:pt x="16394" y="44103"/>
                    <a:pt x="16876" y="43557"/>
                  </a:cubicBezTo>
                  <a:cubicBezTo>
                    <a:pt x="18516" y="41724"/>
                    <a:pt x="21441" y="38028"/>
                    <a:pt x="23980" y="34685"/>
                  </a:cubicBezTo>
                  <a:cubicBezTo>
                    <a:pt x="25234" y="33013"/>
                    <a:pt x="26391" y="31406"/>
                    <a:pt x="27259" y="30184"/>
                  </a:cubicBezTo>
                  <a:cubicBezTo>
                    <a:pt x="27677" y="29574"/>
                    <a:pt x="28030" y="29027"/>
                    <a:pt x="28255" y="28642"/>
                  </a:cubicBezTo>
                  <a:cubicBezTo>
                    <a:pt x="28384" y="28417"/>
                    <a:pt x="28480" y="28256"/>
                    <a:pt x="28545" y="28095"/>
                  </a:cubicBezTo>
                  <a:cubicBezTo>
                    <a:pt x="28577" y="28031"/>
                    <a:pt x="28609" y="27967"/>
                    <a:pt x="28641" y="27902"/>
                  </a:cubicBezTo>
                  <a:cubicBezTo>
                    <a:pt x="28673" y="27838"/>
                    <a:pt x="28673" y="27774"/>
                    <a:pt x="28673" y="27709"/>
                  </a:cubicBezTo>
                  <a:lnTo>
                    <a:pt x="28673" y="27645"/>
                  </a:lnTo>
                  <a:cubicBezTo>
                    <a:pt x="28641" y="27452"/>
                    <a:pt x="28512" y="27259"/>
                    <a:pt x="28384" y="27034"/>
                  </a:cubicBezTo>
                  <a:cubicBezTo>
                    <a:pt x="27837" y="26231"/>
                    <a:pt x="26712" y="24913"/>
                    <a:pt x="25684" y="23788"/>
                  </a:cubicBezTo>
                  <a:cubicBezTo>
                    <a:pt x="24804" y="22826"/>
                    <a:pt x="24019" y="21982"/>
                    <a:pt x="23810" y="21757"/>
                  </a:cubicBezTo>
                  <a:lnTo>
                    <a:pt x="23810" y="21757"/>
                  </a:lnTo>
                  <a:cubicBezTo>
                    <a:pt x="23764" y="21131"/>
                    <a:pt x="23567" y="18418"/>
                    <a:pt x="23369" y="15655"/>
                  </a:cubicBezTo>
                  <a:cubicBezTo>
                    <a:pt x="23273" y="14080"/>
                    <a:pt x="23144" y="12505"/>
                    <a:pt x="23048" y="11284"/>
                  </a:cubicBezTo>
                  <a:cubicBezTo>
                    <a:pt x="23016" y="10673"/>
                    <a:pt x="22984" y="10158"/>
                    <a:pt x="22919" y="9805"/>
                  </a:cubicBezTo>
                  <a:cubicBezTo>
                    <a:pt x="22919" y="9612"/>
                    <a:pt x="22919" y="9451"/>
                    <a:pt x="22887" y="9355"/>
                  </a:cubicBezTo>
                  <a:cubicBezTo>
                    <a:pt x="22887" y="9291"/>
                    <a:pt x="22887" y="9226"/>
                    <a:pt x="22887" y="9194"/>
                  </a:cubicBezTo>
                  <a:lnTo>
                    <a:pt x="22855" y="9098"/>
                  </a:lnTo>
                  <a:cubicBezTo>
                    <a:pt x="22855" y="9066"/>
                    <a:pt x="22823" y="8873"/>
                    <a:pt x="22759" y="8648"/>
                  </a:cubicBezTo>
                  <a:cubicBezTo>
                    <a:pt x="22566" y="7748"/>
                    <a:pt x="22180" y="5787"/>
                    <a:pt x="21826" y="4019"/>
                  </a:cubicBezTo>
                  <a:cubicBezTo>
                    <a:pt x="21666" y="3151"/>
                    <a:pt x="21505" y="2347"/>
                    <a:pt x="21376" y="1737"/>
                  </a:cubicBezTo>
                  <a:cubicBezTo>
                    <a:pt x="21248" y="1126"/>
                    <a:pt x="21184" y="772"/>
                    <a:pt x="21184" y="772"/>
                  </a:cubicBezTo>
                  <a:lnTo>
                    <a:pt x="21182" y="772"/>
                  </a:lnTo>
                  <a:lnTo>
                    <a:pt x="21182" y="772"/>
                  </a:lnTo>
                  <a:cubicBezTo>
                    <a:pt x="21173" y="660"/>
                    <a:pt x="21114" y="577"/>
                    <a:pt x="21055" y="547"/>
                  </a:cubicBezTo>
                  <a:cubicBezTo>
                    <a:pt x="20959" y="451"/>
                    <a:pt x="20862" y="387"/>
                    <a:pt x="20637" y="322"/>
                  </a:cubicBezTo>
                  <a:cubicBezTo>
                    <a:pt x="20444" y="258"/>
                    <a:pt x="20155" y="194"/>
                    <a:pt x="19705" y="97"/>
                  </a:cubicBezTo>
                  <a:cubicBezTo>
                    <a:pt x="19383" y="33"/>
                    <a:pt x="19062" y="1"/>
                    <a:pt x="18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566;p62">
              <a:extLst>
                <a:ext uri="{FF2B5EF4-FFF2-40B4-BE49-F238E27FC236}">
                  <a16:creationId xmlns:a16="http://schemas.microsoft.com/office/drawing/2014/main" id="{D1E0F741-CF76-4CBD-9C8C-B71CBC56DF8D}"/>
                </a:ext>
              </a:extLst>
            </p:cNvPr>
            <p:cNvSpPr/>
            <p:nvPr/>
          </p:nvSpPr>
          <p:spPr>
            <a:xfrm>
              <a:off x="2159350" y="2939125"/>
              <a:ext cx="140675" cy="185600"/>
            </a:xfrm>
            <a:custGeom>
              <a:avLst/>
              <a:gdLst/>
              <a:ahLst/>
              <a:cxnLst/>
              <a:rect l="l" t="t" r="r" b="b"/>
              <a:pathLst>
                <a:path w="5627" h="7424" extrusionOk="0">
                  <a:moveTo>
                    <a:pt x="934" y="0"/>
                  </a:moveTo>
                  <a:cubicBezTo>
                    <a:pt x="442" y="0"/>
                    <a:pt x="1" y="126"/>
                    <a:pt x="1" y="126"/>
                  </a:cubicBezTo>
                  <a:cubicBezTo>
                    <a:pt x="1" y="126"/>
                    <a:pt x="1" y="2859"/>
                    <a:pt x="1319" y="4530"/>
                  </a:cubicBezTo>
                  <a:cubicBezTo>
                    <a:pt x="2637" y="6169"/>
                    <a:pt x="5626" y="7423"/>
                    <a:pt x="5626" y="7423"/>
                  </a:cubicBezTo>
                  <a:cubicBezTo>
                    <a:pt x="5626" y="7423"/>
                    <a:pt x="4726" y="5269"/>
                    <a:pt x="4598" y="4626"/>
                  </a:cubicBezTo>
                  <a:cubicBezTo>
                    <a:pt x="4469" y="3984"/>
                    <a:pt x="3569" y="3534"/>
                    <a:pt x="3055" y="2634"/>
                  </a:cubicBezTo>
                  <a:cubicBezTo>
                    <a:pt x="2540" y="1733"/>
                    <a:pt x="1962" y="319"/>
                    <a:pt x="1962" y="319"/>
                  </a:cubicBezTo>
                  <a:cubicBezTo>
                    <a:pt x="1700" y="71"/>
                    <a:pt x="1302" y="0"/>
                    <a:pt x="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567;p62">
              <a:extLst>
                <a:ext uri="{FF2B5EF4-FFF2-40B4-BE49-F238E27FC236}">
                  <a16:creationId xmlns:a16="http://schemas.microsoft.com/office/drawing/2014/main" id="{673482D2-6D28-469C-8283-4067533B28F9}"/>
                </a:ext>
              </a:extLst>
            </p:cNvPr>
            <p:cNvSpPr/>
            <p:nvPr/>
          </p:nvSpPr>
          <p:spPr>
            <a:xfrm>
              <a:off x="2152925" y="2932625"/>
              <a:ext cx="154325" cy="199000"/>
            </a:xfrm>
            <a:custGeom>
              <a:avLst/>
              <a:gdLst/>
              <a:ahLst/>
              <a:cxnLst/>
              <a:rect l="l" t="t" r="r" b="b"/>
              <a:pathLst>
                <a:path w="6173" h="7960" extrusionOk="0">
                  <a:moveTo>
                    <a:pt x="1158" y="547"/>
                  </a:moveTo>
                  <a:cubicBezTo>
                    <a:pt x="1459" y="547"/>
                    <a:pt x="1789" y="603"/>
                    <a:pt x="1988" y="769"/>
                  </a:cubicBezTo>
                  <a:lnTo>
                    <a:pt x="1988" y="769"/>
                  </a:lnTo>
                  <a:cubicBezTo>
                    <a:pt x="2106" y="1047"/>
                    <a:pt x="2609" y="2207"/>
                    <a:pt x="3087" y="3022"/>
                  </a:cubicBezTo>
                  <a:cubicBezTo>
                    <a:pt x="3376" y="3504"/>
                    <a:pt x="3730" y="3858"/>
                    <a:pt x="4051" y="4179"/>
                  </a:cubicBezTo>
                  <a:cubicBezTo>
                    <a:pt x="4212" y="4308"/>
                    <a:pt x="4340" y="4469"/>
                    <a:pt x="4437" y="4597"/>
                  </a:cubicBezTo>
                  <a:cubicBezTo>
                    <a:pt x="4533" y="4726"/>
                    <a:pt x="4597" y="4822"/>
                    <a:pt x="4597" y="4919"/>
                  </a:cubicBezTo>
                  <a:cubicBezTo>
                    <a:pt x="4630" y="5111"/>
                    <a:pt x="4726" y="5369"/>
                    <a:pt x="4822" y="5690"/>
                  </a:cubicBezTo>
                  <a:cubicBezTo>
                    <a:pt x="4999" y="6166"/>
                    <a:pt x="5223" y="6747"/>
                    <a:pt x="5390" y="7176"/>
                  </a:cubicBezTo>
                  <a:lnTo>
                    <a:pt x="5390" y="7176"/>
                  </a:lnTo>
                  <a:cubicBezTo>
                    <a:pt x="5028" y="6998"/>
                    <a:pt x="4537" y="6740"/>
                    <a:pt x="4019" y="6429"/>
                  </a:cubicBezTo>
                  <a:cubicBezTo>
                    <a:pt x="3183" y="5947"/>
                    <a:pt x="2315" y="5304"/>
                    <a:pt x="1769" y="4597"/>
                  </a:cubicBezTo>
                  <a:cubicBezTo>
                    <a:pt x="1190" y="3858"/>
                    <a:pt x="869" y="2829"/>
                    <a:pt x="708" y="1993"/>
                  </a:cubicBezTo>
                  <a:cubicBezTo>
                    <a:pt x="595" y="1385"/>
                    <a:pt x="562" y="871"/>
                    <a:pt x="552" y="596"/>
                  </a:cubicBezTo>
                  <a:lnTo>
                    <a:pt x="552" y="596"/>
                  </a:lnTo>
                  <a:cubicBezTo>
                    <a:pt x="704" y="570"/>
                    <a:pt x="925" y="547"/>
                    <a:pt x="1158" y="547"/>
                  </a:cubicBezTo>
                  <a:close/>
                  <a:moveTo>
                    <a:pt x="1158" y="1"/>
                  </a:moveTo>
                  <a:cubicBezTo>
                    <a:pt x="644" y="1"/>
                    <a:pt x="226" y="129"/>
                    <a:pt x="194" y="129"/>
                  </a:cubicBezTo>
                  <a:cubicBezTo>
                    <a:pt x="97" y="161"/>
                    <a:pt x="33" y="226"/>
                    <a:pt x="1" y="322"/>
                  </a:cubicBezTo>
                  <a:lnTo>
                    <a:pt x="1" y="386"/>
                  </a:lnTo>
                  <a:cubicBezTo>
                    <a:pt x="1" y="483"/>
                    <a:pt x="1" y="1190"/>
                    <a:pt x="162" y="2090"/>
                  </a:cubicBezTo>
                  <a:cubicBezTo>
                    <a:pt x="354" y="2990"/>
                    <a:pt x="676" y="4083"/>
                    <a:pt x="1351" y="4951"/>
                  </a:cubicBezTo>
                  <a:cubicBezTo>
                    <a:pt x="2058" y="5819"/>
                    <a:pt x="3151" y="6558"/>
                    <a:pt x="4083" y="7104"/>
                  </a:cubicBezTo>
                  <a:cubicBezTo>
                    <a:pt x="5015" y="7619"/>
                    <a:pt x="5787" y="7940"/>
                    <a:pt x="5787" y="7940"/>
                  </a:cubicBezTo>
                  <a:cubicBezTo>
                    <a:pt x="5822" y="7952"/>
                    <a:pt x="5857" y="7959"/>
                    <a:pt x="5893" y="7959"/>
                  </a:cubicBezTo>
                  <a:cubicBezTo>
                    <a:pt x="5954" y="7959"/>
                    <a:pt x="6015" y="7937"/>
                    <a:pt x="6076" y="7876"/>
                  </a:cubicBezTo>
                  <a:cubicBezTo>
                    <a:pt x="6140" y="7812"/>
                    <a:pt x="6173" y="7683"/>
                    <a:pt x="6140" y="7587"/>
                  </a:cubicBezTo>
                  <a:cubicBezTo>
                    <a:pt x="6140" y="7587"/>
                    <a:pt x="5915" y="7040"/>
                    <a:pt x="5690" y="6429"/>
                  </a:cubicBezTo>
                  <a:cubicBezTo>
                    <a:pt x="5562" y="6108"/>
                    <a:pt x="5433" y="5787"/>
                    <a:pt x="5337" y="5497"/>
                  </a:cubicBezTo>
                  <a:cubicBezTo>
                    <a:pt x="5240" y="5208"/>
                    <a:pt x="5144" y="4951"/>
                    <a:pt x="5144" y="4822"/>
                  </a:cubicBezTo>
                  <a:cubicBezTo>
                    <a:pt x="5080" y="4597"/>
                    <a:pt x="4983" y="4436"/>
                    <a:pt x="4855" y="4244"/>
                  </a:cubicBezTo>
                  <a:cubicBezTo>
                    <a:pt x="4469" y="3761"/>
                    <a:pt x="3890" y="3376"/>
                    <a:pt x="3537" y="2765"/>
                  </a:cubicBezTo>
                  <a:cubicBezTo>
                    <a:pt x="3280" y="2315"/>
                    <a:pt x="3022" y="1768"/>
                    <a:pt x="2829" y="1286"/>
                  </a:cubicBezTo>
                  <a:cubicBezTo>
                    <a:pt x="2701" y="1061"/>
                    <a:pt x="2637" y="868"/>
                    <a:pt x="2572" y="708"/>
                  </a:cubicBezTo>
                  <a:cubicBezTo>
                    <a:pt x="2508" y="579"/>
                    <a:pt x="2476" y="483"/>
                    <a:pt x="2476" y="483"/>
                  </a:cubicBezTo>
                  <a:lnTo>
                    <a:pt x="2412" y="386"/>
                  </a:lnTo>
                  <a:cubicBezTo>
                    <a:pt x="2026" y="65"/>
                    <a:pt x="1544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568;p62">
              <a:extLst>
                <a:ext uri="{FF2B5EF4-FFF2-40B4-BE49-F238E27FC236}">
                  <a16:creationId xmlns:a16="http://schemas.microsoft.com/office/drawing/2014/main" id="{C897D837-F3D6-429D-8BA5-C7BD052F658B}"/>
                </a:ext>
              </a:extLst>
            </p:cNvPr>
            <p:cNvSpPr/>
            <p:nvPr/>
          </p:nvSpPr>
          <p:spPr>
            <a:xfrm>
              <a:off x="2144100" y="3174525"/>
              <a:ext cx="314225" cy="554975"/>
            </a:xfrm>
            <a:custGeom>
              <a:avLst/>
              <a:gdLst/>
              <a:ahLst/>
              <a:cxnLst/>
              <a:rect l="l" t="t" r="r" b="b"/>
              <a:pathLst>
                <a:path w="12569" h="22199" extrusionOk="0">
                  <a:moveTo>
                    <a:pt x="7683" y="0"/>
                  </a:moveTo>
                  <a:lnTo>
                    <a:pt x="0" y="6815"/>
                  </a:lnTo>
                  <a:cubicBezTo>
                    <a:pt x="0" y="6815"/>
                    <a:pt x="3118" y="11861"/>
                    <a:pt x="4565" y="14754"/>
                  </a:cubicBezTo>
                  <a:cubicBezTo>
                    <a:pt x="6043" y="17679"/>
                    <a:pt x="8004" y="21923"/>
                    <a:pt x="9676" y="22180"/>
                  </a:cubicBezTo>
                  <a:cubicBezTo>
                    <a:pt x="9758" y="22192"/>
                    <a:pt x="9839" y="22198"/>
                    <a:pt x="9918" y="22198"/>
                  </a:cubicBezTo>
                  <a:cubicBezTo>
                    <a:pt x="11474" y="22198"/>
                    <a:pt x="12380" y="19885"/>
                    <a:pt x="12472" y="18997"/>
                  </a:cubicBezTo>
                  <a:cubicBezTo>
                    <a:pt x="12569" y="18065"/>
                    <a:pt x="11186" y="16297"/>
                    <a:pt x="10640" y="12504"/>
                  </a:cubicBezTo>
                  <a:cubicBezTo>
                    <a:pt x="10061" y="8711"/>
                    <a:pt x="8872" y="1382"/>
                    <a:pt x="8872" y="1382"/>
                  </a:cubicBezTo>
                  <a:lnTo>
                    <a:pt x="7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569;p62">
              <a:extLst>
                <a:ext uri="{FF2B5EF4-FFF2-40B4-BE49-F238E27FC236}">
                  <a16:creationId xmlns:a16="http://schemas.microsoft.com/office/drawing/2014/main" id="{4139B12E-CF23-4355-A2E4-905905C3AF54}"/>
                </a:ext>
              </a:extLst>
            </p:cNvPr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0" y="3987"/>
                    <a:pt x="418" y="4662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570;p62">
              <a:extLst>
                <a:ext uri="{FF2B5EF4-FFF2-40B4-BE49-F238E27FC236}">
                  <a16:creationId xmlns:a16="http://schemas.microsoft.com/office/drawing/2014/main" id="{5734A12E-E519-410F-A575-EF47797C240B}"/>
                </a:ext>
              </a:extLst>
            </p:cNvPr>
            <p:cNvSpPr/>
            <p:nvPr/>
          </p:nvSpPr>
          <p:spPr>
            <a:xfrm>
              <a:off x="2169800" y="3376225"/>
              <a:ext cx="141475" cy="243525"/>
            </a:xfrm>
            <a:custGeom>
              <a:avLst/>
              <a:gdLst/>
              <a:ahLst/>
              <a:cxnLst/>
              <a:rect l="l" t="t" r="r" b="b"/>
              <a:pathLst>
                <a:path w="5659" h="9741" extrusionOk="0">
                  <a:moveTo>
                    <a:pt x="5658" y="9740"/>
                  </a:moveTo>
                  <a:lnTo>
                    <a:pt x="387" y="0"/>
                  </a:lnTo>
                  <a:lnTo>
                    <a:pt x="1" y="418"/>
                  </a:lnTo>
                  <a:lnTo>
                    <a:pt x="1" y="418"/>
                  </a:lnTo>
                  <a:lnTo>
                    <a:pt x="387" y="0"/>
                  </a:lnTo>
                  <a:lnTo>
                    <a:pt x="5658" y="9740"/>
                  </a:lnTo>
                  <a:lnTo>
                    <a:pt x="5658" y="9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571;p62">
              <a:extLst>
                <a:ext uri="{FF2B5EF4-FFF2-40B4-BE49-F238E27FC236}">
                  <a16:creationId xmlns:a16="http://schemas.microsoft.com/office/drawing/2014/main" id="{5D09F8B5-373B-4FCA-9673-7C9408FD92E8}"/>
                </a:ext>
              </a:extLst>
            </p:cNvPr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32" y="4019"/>
                    <a:pt x="418" y="4662"/>
                    <a:pt x="997" y="5626"/>
                  </a:cubicBezTo>
                  <a:cubicBezTo>
                    <a:pt x="997" y="5626"/>
                    <a:pt x="997" y="5626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3572;p62">
              <a:extLst>
                <a:ext uri="{FF2B5EF4-FFF2-40B4-BE49-F238E27FC236}">
                  <a16:creationId xmlns:a16="http://schemas.microsoft.com/office/drawing/2014/main" id="{194396CB-C7F4-45F4-8E32-7187BF0B0D45}"/>
                </a:ext>
              </a:extLst>
            </p:cNvPr>
            <p:cNvSpPr/>
            <p:nvPr/>
          </p:nvSpPr>
          <p:spPr>
            <a:xfrm>
              <a:off x="2136850" y="3167975"/>
              <a:ext cx="325500" cy="568300"/>
            </a:xfrm>
            <a:custGeom>
              <a:avLst/>
              <a:gdLst/>
              <a:ahLst/>
              <a:cxnLst/>
              <a:rect l="l" t="t" r="r" b="b"/>
              <a:pathLst>
                <a:path w="13020" h="22732" extrusionOk="0">
                  <a:moveTo>
                    <a:pt x="7975" y="0"/>
                  </a:moveTo>
                  <a:cubicBezTo>
                    <a:pt x="7915" y="0"/>
                    <a:pt x="7857" y="24"/>
                    <a:pt x="7812" y="69"/>
                  </a:cubicBezTo>
                  <a:cubicBezTo>
                    <a:pt x="7683" y="166"/>
                    <a:pt x="7683" y="326"/>
                    <a:pt x="7780" y="455"/>
                  </a:cubicBezTo>
                  <a:lnTo>
                    <a:pt x="8920" y="1785"/>
                  </a:lnTo>
                  <a:lnTo>
                    <a:pt x="8920" y="1785"/>
                  </a:lnTo>
                  <a:cubicBezTo>
                    <a:pt x="8946" y="1967"/>
                    <a:pt x="9005" y="2366"/>
                    <a:pt x="9098" y="2898"/>
                  </a:cubicBezTo>
                  <a:cubicBezTo>
                    <a:pt x="9451" y="5148"/>
                    <a:pt x="10223" y="9970"/>
                    <a:pt x="10641" y="12798"/>
                  </a:cubicBezTo>
                  <a:cubicBezTo>
                    <a:pt x="10930" y="14663"/>
                    <a:pt x="11412" y="16045"/>
                    <a:pt x="11798" y="17074"/>
                  </a:cubicBezTo>
                  <a:cubicBezTo>
                    <a:pt x="11991" y="17588"/>
                    <a:pt x="12184" y="18038"/>
                    <a:pt x="12280" y="18359"/>
                  </a:cubicBezTo>
                  <a:cubicBezTo>
                    <a:pt x="12409" y="18713"/>
                    <a:pt x="12505" y="19002"/>
                    <a:pt x="12505" y="19163"/>
                  </a:cubicBezTo>
                  <a:lnTo>
                    <a:pt x="12473" y="19227"/>
                  </a:lnTo>
                  <a:cubicBezTo>
                    <a:pt x="12441" y="19613"/>
                    <a:pt x="12216" y="20384"/>
                    <a:pt x="11798" y="21060"/>
                  </a:cubicBezTo>
                  <a:cubicBezTo>
                    <a:pt x="11605" y="21381"/>
                    <a:pt x="11348" y="21670"/>
                    <a:pt x="11091" y="21863"/>
                  </a:cubicBezTo>
                  <a:cubicBezTo>
                    <a:pt x="10834" y="22088"/>
                    <a:pt x="10544" y="22185"/>
                    <a:pt x="10223" y="22185"/>
                  </a:cubicBezTo>
                  <a:lnTo>
                    <a:pt x="10030" y="22185"/>
                  </a:lnTo>
                  <a:cubicBezTo>
                    <a:pt x="9709" y="22152"/>
                    <a:pt x="9291" y="21863"/>
                    <a:pt x="8873" y="21413"/>
                  </a:cubicBezTo>
                  <a:cubicBezTo>
                    <a:pt x="8230" y="20706"/>
                    <a:pt x="7555" y="19645"/>
                    <a:pt x="6912" y="18456"/>
                  </a:cubicBezTo>
                  <a:cubicBezTo>
                    <a:pt x="6269" y="17266"/>
                    <a:pt x="5658" y="16013"/>
                    <a:pt x="5112" y="14920"/>
                  </a:cubicBezTo>
                  <a:cubicBezTo>
                    <a:pt x="3633" y="11963"/>
                    <a:pt x="547" y="6948"/>
                    <a:pt x="547" y="6948"/>
                  </a:cubicBezTo>
                  <a:cubicBezTo>
                    <a:pt x="483" y="6862"/>
                    <a:pt x="390" y="6819"/>
                    <a:pt x="297" y="6819"/>
                  </a:cubicBezTo>
                  <a:cubicBezTo>
                    <a:pt x="251" y="6819"/>
                    <a:pt x="204" y="6830"/>
                    <a:pt x="162" y="6852"/>
                  </a:cubicBezTo>
                  <a:cubicBezTo>
                    <a:pt x="33" y="6916"/>
                    <a:pt x="1" y="7109"/>
                    <a:pt x="65" y="7237"/>
                  </a:cubicBezTo>
                  <a:cubicBezTo>
                    <a:pt x="65" y="7237"/>
                    <a:pt x="258" y="7527"/>
                    <a:pt x="580" y="8041"/>
                  </a:cubicBezTo>
                  <a:cubicBezTo>
                    <a:pt x="1512" y="9616"/>
                    <a:pt x="3537" y="12991"/>
                    <a:pt x="4630" y="15145"/>
                  </a:cubicBezTo>
                  <a:cubicBezTo>
                    <a:pt x="5369" y="16591"/>
                    <a:pt x="6205" y="18392"/>
                    <a:pt x="7105" y="19870"/>
                  </a:cubicBezTo>
                  <a:cubicBezTo>
                    <a:pt x="7555" y="20609"/>
                    <a:pt x="8005" y="21285"/>
                    <a:pt x="8487" y="21767"/>
                  </a:cubicBezTo>
                  <a:cubicBezTo>
                    <a:pt x="8937" y="22281"/>
                    <a:pt x="9419" y="22635"/>
                    <a:pt x="9934" y="22699"/>
                  </a:cubicBezTo>
                  <a:cubicBezTo>
                    <a:pt x="10030" y="22731"/>
                    <a:pt x="10126" y="22731"/>
                    <a:pt x="10223" y="22731"/>
                  </a:cubicBezTo>
                  <a:cubicBezTo>
                    <a:pt x="10673" y="22731"/>
                    <a:pt x="11091" y="22570"/>
                    <a:pt x="11412" y="22313"/>
                  </a:cubicBezTo>
                  <a:cubicBezTo>
                    <a:pt x="11926" y="21895"/>
                    <a:pt x="12312" y="21349"/>
                    <a:pt x="12569" y="20770"/>
                  </a:cubicBezTo>
                  <a:cubicBezTo>
                    <a:pt x="12827" y="20192"/>
                    <a:pt x="12987" y="19645"/>
                    <a:pt x="13019" y="19292"/>
                  </a:cubicBezTo>
                  <a:lnTo>
                    <a:pt x="13019" y="19163"/>
                  </a:lnTo>
                  <a:cubicBezTo>
                    <a:pt x="13019" y="18874"/>
                    <a:pt x="12923" y="18552"/>
                    <a:pt x="12794" y="18199"/>
                  </a:cubicBezTo>
                  <a:cubicBezTo>
                    <a:pt x="12409" y="17074"/>
                    <a:pt x="11605" y="15434"/>
                    <a:pt x="11187" y="12734"/>
                  </a:cubicBezTo>
                  <a:cubicBezTo>
                    <a:pt x="10609" y="8941"/>
                    <a:pt x="9419" y="1612"/>
                    <a:pt x="9419" y="1612"/>
                  </a:cubicBezTo>
                  <a:cubicBezTo>
                    <a:pt x="9419" y="1548"/>
                    <a:pt x="9387" y="1516"/>
                    <a:pt x="9355" y="1484"/>
                  </a:cubicBezTo>
                  <a:lnTo>
                    <a:pt x="8166" y="101"/>
                  </a:lnTo>
                  <a:cubicBezTo>
                    <a:pt x="8114" y="32"/>
                    <a:pt x="8044" y="0"/>
                    <a:pt x="7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573;p62">
              <a:extLst>
                <a:ext uri="{FF2B5EF4-FFF2-40B4-BE49-F238E27FC236}">
                  <a16:creationId xmlns:a16="http://schemas.microsoft.com/office/drawing/2014/main" id="{EF7FD279-7816-427B-8AE1-A9B44710F11E}"/>
                </a:ext>
              </a:extLst>
            </p:cNvPr>
            <p:cNvSpPr/>
            <p:nvPr/>
          </p:nvSpPr>
          <p:spPr>
            <a:xfrm>
              <a:off x="2314450" y="3589175"/>
              <a:ext cx="147900" cy="140325"/>
            </a:xfrm>
            <a:custGeom>
              <a:avLst/>
              <a:gdLst/>
              <a:ahLst/>
              <a:cxnLst/>
              <a:rect l="l" t="t" r="r" b="b"/>
              <a:pathLst>
                <a:path w="5916" h="5613" extrusionOk="0">
                  <a:moveTo>
                    <a:pt x="4983" y="1"/>
                  </a:moveTo>
                  <a:cubicBezTo>
                    <a:pt x="4501" y="547"/>
                    <a:pt x="3762" y="1158"/>
                    <a:pt x="2605" y="1672"/>
                  </a:cubicBezTo>
                  <a:cubicBezTo>
                    <a:pt x="1544" y="2154"/>
                    <a:pt x="644" y="2379"/>
                    <a:pt x="1" y="2476"/>
                  </a:cubicBezTo>
                  <a:cubicBezTo>
                    <a:pt x="965" y="4147"/>
                    <a:pt x="1962" y="5465"/>
                    <a:pt x="2862" y="5594"/>
                  </a:cubicBezTo>
                  <a:cubicBezTo>
                    <a:pt x="2944" y="5606"/>
                    <a:pt x="3025" y="5612"/>
                    <a:pt x="3104" y="5612"/>
                  </a:cubicBezTo>
                  <a:cubicBezTo>
                    <a:pt x="4660" y="5612"/>
                    <a:pt x="5566" y="3299"/>
                    <a:pt x="5658" y="2411"/>
                  </a:cubicBezTo>
                  <a:cubicBezTo>
                    <a:pt x="5690" y="1865"/>
                    <a:pt x="5915" y="290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574;p62">
              <a:extLst>
                <a:ext uri="{FF2B5EF4-FFF2-40B4-BE49-F238E27FC236}">
                  <a16:creationId xmlns:a16="http://schemas.microsoft.com/office/drawing/2014/main" id="{6AD0A632-ADF0-4F93-8368-D634A7517B38}"/>
                </a:ext>
              </a:extLst>
            </p:cNvPr>
            <p:cNvSpPr/>
            <p:nvPr/>
          </p:nvSpPr>
          <p:spPr>
            <a:xfrm>
              <a:off x="2307225" y="3582450"/>
              <a:ext cx="156725" cy="153825"/>
            </a:xfrm>
            <a:custGeom>
              <a:avLst/>
              <a:gdLst/>
              <a:ahLst/>
              <a:cxnLst/>
              <a:rect l="l" t="t" r="r" b="b"/>
              <a:pathLst>
                <a:path w="6269" h="6153" extrusionOk="0">
                  <a:moveTo>
                    <a:pt x="5359" y="606"/>
                  </a:moveTo>
                  <a:cubicBezTo>
                    <a:pt x="5470" y="689"/>
                    <a:pt x="5548" y="817"/>
                    <a:pt x="5594" y="977"/>
                  </a:cubicBezTo>
                  <a:cubicBezTo>
                    <a:pt x="5690" y="1202"/>
                    <a:pt x="5722" y="1523"/>
                    <a:pt x="5722" y="1813"/>
                  </a:cubicBezTo>
                  <a:cubicBezTo>
                    <a:pt x="5722" y="2166"/>
                    <a:pt x="5690" y="2455"/>
                    <a:pt x="5658" y="2648"/>
                  </a:cubicBezTo>
                  <a:cubicBezTo>
                    <a:pt x="5626" y="3034"/>
                    <a:pt x="5401" y="3805"/>
                    <a:pt x="4983" y="4481"/>
                  </a:cubicBezTo>
                  <a:cubicBezTo>
                    <a:pt x="4790" y="4802"/>
                    <a:pt x="4533" y="5091"/>
                    <a:pt x="4276" y="5284"/>
                  </a:cubicBezTo>
                  <a:cubicBezTo>
                    <a:pt x="4019" y="5509"/>
                    <a:pt x="3729" y="5606"/>
                    <a:pt x="3408" y="5606"/>
                  </a:cubicBezTo>
                  <a:lnTo>
                    <a:pt x="3215" y="5606"/>
                  </a:lnTo>
                  <a:cubicBezTo>
                    <a:pt x="2861" y="5541"/>
                    <a:pt x="2411" y="5252"/>
                    <a:pt x="1929" y="4706"/>
                  </a:cubicBezTo>
                  <a:cubicBezTo>
                    <a:pt x="1540" y="4233"/>
                    <a:pt x="1126" y="3615"/>
                    <a:pt x="709" y="2936"/>
                  </a:cubicBezTo>
                  <a:lnTo>
                    <a:pt x="709" y="2936"/>
                  </a:lnTo>
                  <a:cubicBezTo>
                    <a:pt x="1328" y="2816"/>
                    <a:pt x="2094" y="2593"/>
                    <a:pt x="2990" y="2198"/>
                  </a:cubicBezTo>
                  <a:cubicBezTo>
                    <a:pt x="4077" y="1728"/>
                    <a:pt x="4842" y="1123"/>
                    <a:pt x="5359" y="606"/>
                  </a:cubicBezTo>
                  <a:close/>
                  <a:moveTo>
                    <a:pt x="5292" y="0"/>
                  </a:moveTo>
                  <a:cubicBezTo>
                    <a:pt x="5212" y="0"/>
                    <a:pt x="5128" y="37"/>
                    <a:pt x="5079" y="109"/>
                  </a:cubicBezTo>
                  <a:cubicBezTo>
                    <a:pt x="4629" y="591"/>
                    <a:pt x="3922" y="1202"/>
                    <a:pt x="2765" y="1716"/>
                  </a:cubicBezTo>
                  <a:cubicBezTo>
                    <a:pt x="1736" y="2166"/>
                    <a:pt x="868" y="2391"/>
                    <a:pt x="258" y="2488"/>
                  </a:cubicBezTo>
                  <a:cubicBezTo>
                    <a:pt x="161" y="2488"/>
                    <a:pt x="97" y="2552"/>
                    <a:pt x="33" y="2648"/>
                  </a:cubicBezTo>
                  <a:cubicBezTo>
                    <a:pt x="1" y="2713"/>
                    <a:pt x="1" y="2809"/>
                    <a:pt x="65" y="2873"/>
                  </a:cubicBezTo>
                  <a:cubicBezTo>
                    <a:pt x="547" y="3709"/>
                    <a:pt x="1029" y="4481"/>
                    <a:pt x="1543" y="5059"/>
                  </a:cubicBezTo>
                  <a:cubicBezTo>
                    <a:pt x="2026" y="5638"/>
                    <a:pt x="2540" y="6056"/>
                    <a:pt x="3119" y="6120"/>
                  </a:cubicBezTo>
                  <a:cubicBezTo>
                    <a:pt x="3215" y="6152"/>
                    <a:pt x="3311" y="6152"/>
                    <a:pt x="3408" y="6152"/>
                  </a:cubicBezTo>
                  <a:cubicBezTo>
                    <a:pt x="3858" y="6152"/>
                    <a:pt x="4276" y="5991"/>
                    <a:pt x="4597" y="5734"/>
                  </a:cubicBezTo>
                  <a:cubicBezTo>
                    <a:pt x="5111" y="5316"/>
                    <a:pt x="5497" y="4770"/>
                    <a:pt x="5754" y="4191"/>
                  </a:cubicBezTo>
                  <a:cubicBezTo>
                    <a:pt x="6012" y="3613"/>
                    <a:pt x="6172" y="3066"/>
                    <a:pt x="6204" y="2713"/>
                  </a:cubicBezTo>
                  <a:cubicBezTo>
                    <a:pt x="6237" y="2520"/>
                    <a:pt x="6269" y="2198"/>
                    <a:pt x="6269" y="1813"/>
                  </a:cubicBezTo>
                  <a:cubicBezTo>
                    <a:pt x="6269" y="1491"/>
                    <a:pt x="6237" y="1137"/>
                    <a:pt x="6108" y="784"/>
                  </a:cubicBezTo>
                  <a:cubicBezTo>
                    <a:pt x="5979" y="462"/>
                    <a:pt x="5754" y="141"/>
                    <a:pt x="5369" y="12"/>
                  </a:cubicBezTo>
                  <a:cubicBezTo>
                    <a:pt x="5345" y="4"/>
                    <a:pt x="5318" y="0"/>
                    <a:pt x="5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575;p62">
              <a:extLst>
                <a:ext uri="{FF2B5EF4-FFF2-40B4-BE49-F238E27FC236}">
                  <a16:creationId xmlns:a16="http://schemas.microsoft.com/office/drawing/2014/main" id="{3289020E-8B17-42FD-BDC7-664C686DF353}"/>
                </a:ext>
              </a:extLst>
            </p:cNvPr>
            <p:cNvSpPr/>
            <p:nvPr/>
          </p:nvSpPr>
          <p:spPr>
            <a:xfrm>
              <a:off x="2013100" y="2523650"/>
              <a:ext cx="178425" cy="93975"/>
            </a:xfrm>
            <a:custGeom>
              <a:avLst/>
              <a:gdLst/>
              <a:ahLst/>
              <a:cxnLst/>
              <a:rect l="l" t="t" r="r" b="b"/>
              <a:pathLst>
                <a:path w="7137" h="3759" extrusionOk="0">
                  <a:moveTo>
                    <a:pt x="4044" y="1"/>
                  </a:moveTo>
                  <a:cubicBezTo>
                    <a:pt x="2559" y="1"/>
                    <a:pt x="781" y="285"/>
                    <a:pt x="611" y="769"/>
                  </a:cubicBezTo>
                  <a:cubicBezTo>
                    <a:pt x="483" y="1155"/>
                    <a:pt x="1" y="2312"/>
                    <a:pt x="1254" y="3759"/>
                  </a:cubicBezTo>
                  <a:cubicBezTo>
                    <a:pt x="2144" y="3303"/>
                    <a:pt x="3430" y="2832"/>
                    <a:pt x="4904" y="2832"/>
                  </a:cubicBezTo>
                  <a:cubicBezTo>
                    <a:pt x="5613" y="2832"/>
                    <a:pt x="6365" y="2941"/>
                    <a:pt x="7137" y="3212"/>
                  </a:cubicBezTo>
                  <a:cubicBezTo>
                    <a:pt x="6847" y="1734"/>
                    <a:pt x="6622" y="544"/>
                    <a:pt x="6622" y="544"/>
                  </a:cubicBezTo>
                  <a:cubicBezTo>
                    <a:pt x="6622" y="544"/>
                    <a:pt x="6783" y="384"/>
                    <a:pt x="5337" y="94"/>
                  </a:cubicBezTo>
                  <a:cubicBezTo>
                    <a:pt x="4981" y="31"/>
                    <a:pt x="4528" y="1"/>
                    <a:pt x="4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576;p62">
              <a:extLst>
                <a:ext uri="{FF2B5EF4-FFF2-40B4-BE49-F238E27FC236}">
                  <a16:creationId xmlns:a16="http://schemas.microsoft.com/office/drawing/2014/main" id="{CB35E735-EC0E-4B58-B555-2D88D477B53E}"/>
                </a:ext>
              </a:extLst>
            </p:cNvPr>
            <p:cNvSpPr/>
            <p:nvPr/>
          </p:nvSpPr>
          <p:spPr>
            <a:xfrm>
              <a:off x="2013100" y="2524400"/>
              <a:ext cx="86025" cy="93225"/>
            </a:xfrm>
            <a:custGeom>
              <a:avLst/>
              <a:gdLst/>
              <a:ahLst/>
              <a:cxnLst/>
              <a:rect l="l" t="t" r="r" b="b"/>
              <a:pathLst>
                <a:path w="3441" h="3729" extrusionOk="0">
                  <a:moveTo>
                    <a:pt x="3440" y="0"/>
                  </a:moveTo>
                  <a:lnTo>
                    <a:pt x="3440" y="0"/>
                  </a:lnTo>
                  <a:cubicBezTo>
                    <a:pt x="2122" y="64"/>
                    <a:pt x="772" y="322"/>
                    <a:pt x="611" y="739"/>
                  </a:cubicBezTo>
                  <a:cubicBezTo>
                    <a:pt x="483" y="1125"/>
                    <a:pt x="1" y="2282"/>
                    <a:pt x="1254" y="3729"/>
                  </a:cubicBezTo>
                  <a:cubicBezTo>
                    <a:pt x="1833" y="3440"/>
                    <a:pt x="2572" y="3118"/>
                    <a:pt x="3440" y="2957"/>
                  </a:cubicBezTo>
                  <a:cubicBezTo>
                    <a:pt x="3440" y="2668"/>
                    <a:pt x="3408" y="2379"/>
                    <a:pt x="3408" y="2154"/>
                  </a:cubicBezTo>
                  <a:cubicBezTo>
                    <a:pt x="3376" y="1607"/>
                    <a:pt x="3408" y="868"/>
                    <a:pt x="3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577;p62">
              <a:extLst>
                <a:ext uri="{FF2B5EF4-FFF2-40B4-BE49-F238E27FC236}">
                  <a16:creationId xmlns:a16="http://schemas.microsoft.com/office/drawing/2014/main" id="{815D56E3-5536-4D58-9A36-3003B6BAADF3}"/>
                </a:ext>
              </a:extLst>
            </p:cNvPr>
            <p:cNvSpPr/>
            <p:nvPr/>
          </p:nvSpPr>
          <p:spPr>
            <a:xfrm>
              <a:off x="2023550" y="2524400"/>
              <a:ext cx="75575" cy="93225"/>
            </a:xfrm>
            <a:custGeom>
              <a:avLst/>
              <a:gdLst/>
              <a:ahLst/>
              <a:cxnLst/>
              <a:rect l="l" t="t" r="r" b="b"/>
              <a:pathLst>
                <a:path w="3023" h="3729" extrusionOk="0">
                  <a:moveTo>
                    <a:pt x="3022" y="0"/>
                  </a:moveTo>
                  <a:lnTo>
                    <a:pt x="3022" y="0"/>
                  </a:lnTo>
                  <a:cubicBezTo>
                    <a:pt x="1704" y="64"/>
                    <a:pt x="386" y="322"/>
                    <a:pt x="193" y="739"/>
                  </a:cubicBezTo>
                  <a:cubicBezTo>
                    <a:pt x="129" y="932"/>
                    <a:pt x="1" y="1286"/>
                    <a:pt x="1" y="1736"/>
                  </a:cubicBezTo>
                  <a:cubicBezTo>
                    <a:pt x="1" y="2218"/>
                    <a:pt x="129" y="2797"/>
                    <a:pt x="611" y="3407"/>
                  </a:cubicBezTo>
                  <a:cubicBezTo>
                    <a:pt x="676" y="3504"/>
                    <a:pt x="772" y="3632"/>
                    <a:pt x="836" y="3729"/>
                  </a:cubicBezTo>
                  <a:cubicBezTo>
                    <a:pt x="1061" y="3632"/>
                    <a:pt x="1254" y="3536"/>
                    <a:pt x="1479" y="3440"/>
                  </a:cubicBezTo>
                  <a:lnTo>
                    <a:pt x="1511" y="3440"/>
                  </a:lnTo>
                  <a:cubicBezTo>
                    <a:pt x="1961" y="3247"/>
                    <a:pt x="2444" y="3086"/>
                    <a:pt x="3022" y="2957"/>
                  </a:cubicBezTo>
                  <a:cubicBezTo>
                    <a:pt x="3022" y="2668"/>
                    <a:pt x="2990" y="2379"/>
                    <a:pt x="2990" y="2154"/>
                  </a:cubicBezTo>
                  <a:cubicBezTo>
                    <a:pt x="2990" y="1961"/>
                    <a:pt x="2990" y="1736"/>
                    <a:pt x="2990" y="1511"/>
                  </a:cubicBezTo>
                  <a:cubicBezTo>
                    <a:pt x="2990" y="1093"/>
                    <a:pt x="2990" y="547"/>
                    <a:pt x="3022" y="0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578;p62">
              <a:extLst>
                <a:ext uri="{FF2B5EF4-FFF2-40B4-BE49-F238E27FC236}">
                  <a16:creationId xmlns:a16="http://schemas.microsoft.com/office/drawing/2014/main" id="{11EF860F-13A8-4AF7-ABEE-0B632A93C65A}"/>
                </a:ext>
              </a:extLst>
            </p:cNvPr>
            <p:cNvSpPr/>
            <p:nvPr/>
          </p:nvSpPr>
          <p:spPr>
            <a:xfrm>
              <a:off x="2016325" y="2517150"/>
              <a:ext cx="182450" cy="106975"/>
            </a:xfrm>
            <a:custGeom>
              <a:avLst/>
              <a:gdLst/>
              <a:ahLst/>
              <a:cxnLst/>
              <a:rect l="l" t="t" r="r" b="b"/>
              <a:pathLst>
                <a:path w="7298" h="4279" extrusionOk="0">
                  <a:moveTo>
                    <a:pt x="3922" y="515"/>
                  </a:moveTo>
                  <a:cubicBezTo>
                    <a:pt x="4404" y="515"/>
                    <a:pt x="4822" y="547"/>
                    <a:pt x="5175" y="612"/>
                  </a:cubicBezTo>
                  <a:cubicBezTo>
                    <a:pt x="5722" y="740"/>
                    <a:pt x="6043" y="837"/>
                    <a:pt x="6172" y="901"/>
                  </a:cubicBezTo>
                  <a:lnTo>
                    <a:pt x="6247" y="926"/>
                  </a:lnTo>
                  <a:lnTo>
                    <a:pt x="6247" y="926"/>
                  </a:lnTo>
                  <a:cubicBezTo>
                    <a:pt x="6289" y="1149"/>
                    <a:pt x="6451" y="1999"/>
                    <a:pt x="6660" y="3074"/>
                  </a:cubicBezTo>
                  <a:lnTo>
                    <a:pt x="6660" y="3074"/>
                  </a:lnTo>
                  <a:cubicBezTo>
                    <a:pt x="6008" y="2894"/>
                    <a:pt x="5367" y="2830"/>
                    <a:pt x="4790" y="2830"/>
                  </a:cubicBezTo>
                  <a:cubicBezTo>
                    <a:pt x="3359" y="2830"/>
                    <a:pt x="2121" y="3244"/>
                    <a:pt x="1231" y="3689"/>
                  </a:cubicBezTo>
                  <a:lnTo>
                    <a:pt x="1231" y="3689"/>
                  </a:lnTo>
                  <a:cubicBezTo>
                    <a:pt x="687" y="3040"/>
                    <a:pt x="547" y="2477"/>
                    <a:pt x="547" y="2026"/>
                  </a:cubicBezTo>
                  <a:cubicBezTo>
                    <a:pt x="547" y="1608"/>
                    <a:pt x="675" y="1319"/>
                    <a:pt x="740" y="1126"/>
                  </a:cubicBezTo>
                  <a:cubicBezTo>
                    <a:pt x="740" y="1094"/>
                    <a:pt x="868" y="997"/>
                    <a:pt x="1061" y="933"/>
                  </a:cubicBezTo>
                  <a:cubicBezTo>
                    <a:pt x="1350" y="804"/>
                    <a:pt x="1800" y="708"/>
                    <a:pt x="2315" y="644"/>
                  </a:cubicBezTo>
                  <a:cubicBezTo>
                    <a:pt x="2829" y="579"/>
                    <a:pt x="3375" y="515"/>
                    <a:pt x="3922" y="515"/>
                  </a:cubicBezTo>
                  <a:close/>
                  <a:moveTo>
                    <a:pt x="3922" y="1"/>
                  </a:moveTo>
                  <a:cubicBezTo>
                    <a:pt x="3150" y="1"/>
                    <a:pt x="2315" y="65"/>
                    <a:pt x="1640" y="194"/>
                  </a:cubicBezTo>
                  <a:cubicBezTo>
                    <a:pt x="1318" y="290"/>
                    <a:pt x="1029" y="354"/>
                    <a:pt x="772" y="483"/>
                  </a:cubicBezTo>
                  <a:cubicBezTo>
                    <a:pt x="643" y="515"/>
                    <a:pt x="547" y="579"/>
                    <a:pt x="450" y="644"/>
                  </a:cubicBezTo>
                  <a:cubicBezTo>
                    <a:pt x="354" y="740"/>
                    <a:pt x="290" y="837"/>
                    <a:pt x="225" y="933"/>
                  </a:cubicBezTo>
                  <a:cubicBezTo>
                    <a:pt x="161" y="1126"/>
                    <a:pt x="32" y="1512"/>
                    <a:pt x="32" y="2026"/>
                  </a:cubicBezTo>
                  <a:cubicBezTo>
                    <a:pt x="0" y="2637"/>
                    <a:pt x="225" y="3408"/>
                    <a:pt x="932" y="4212"/>
                  </a:cubicBezTo>
                  <a:cubicBezTo>
                    <a:pt x="992" y="4251"/>
                    <a:pt x="1064" y="4279"/>
                    <a:pt x="1133" y="4279"/>
                  </a:cubicBezTo>
                  <a:cubicBezTo>
                    <a:pt x="1176" y="4279"/>
                    <a:pt x="1217" y="4268"/>
                    <a:pt x="1254" y="4244"/>
                  </a:cubicBezTo>
                  <a:cubicBezTo>
                    <a:pt x="2122" y="3826"/>
                    <a:pt x="3343" y="3376"/>
                    <a:pt x="4790" y="3376"/>
                  </a:cubicBezTo>
                  <a:cubicBezTo>
                    <a:pt x="5465" y="3376"/>
                    <a:pt x="6172" y="3472"/>
                    <a:pt x="6943" y="3730"/>
                  </a:cubicBezTo>
                  <a:cubicBezTo>
                    <a:pt x="6961" y="3738"/>
                    <a:pt x="6983" y="3742"/>
                    <a:pt x="7006" y="3742"/>
                  </a:cubicBezTo>
                  <a:cubicBezTo>
                    <a:pt x="7072" y="3742"/>
                    <a:pt x="7154" y="3712"/>
                    <a:pt x="7201" y="3665"/>
                  </a:cubicBezTo>
                  <a:cubicBezTo>
                    <a:pt x="7265" y="3601"/>
                    <a:pt x="7297" y="3505"/>
                    <a:pt x="7265" y="3408"/>
                  </a:cubicBezTo>
                  <a:cubicBezTo>
                    <a:pt x="6976" y="1929"/>
                    <a:pt x="6751" y="772"/>
                    <a:pt x="6751" y="772"/>
                  </a:cubicBezTo>
                  <a:lnTo>
                    <a:pt x="6749" y="772"/>
                  </a:lnTo>
                  <a:lnTo>
                    <a:pt x="6749" y="772"/>
                  </a:lnTo>
                  <a:cubicBezTo>
                    <a:pt x="6740" y="660"/>
                    <a:pt x="6681" y="577"/>
                    <a:pt x="6622" y="547"/>
                  </a:cubicBezTo>
                  <a:cubicBezTo>
                    <a:pt x="6526" y="451"/>
                    <a:pt x="6429" y="387"/>
                    <a:pt x="6204" y="322"/>
                  </a:cubicBezTo>
                  <a:cubicBezTo>
                    <a:pt x="6011" y="258"/>
                    <a:pt x="5722" y="194"/>
                    <a:pt x="5272" y="97"/>
                  </a:cubicBezTo>
                  <a:cubicBezTo>
                    <a:pt x="4886" y="33"/>
                    <a:pt x="4404" y="1"/>
                    <a:pt x="3922" y="1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F7C3E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579;p62">
              <a:extLst>
                <a:ext uri="{FF2B5EF4-FFF2-40B4-BE49-F238E27FC236}">
                  <a16:creationId xmlns:a16="http://schemas.microsoft.com/office/drawing/2014/main" id="{72F0C7DD-BED2-4571-B7A4-D7134ABBD429}"/>
                </a:ext>
              </a:extLst>
            </p:cNvPr>
            <p:cNvSpPr/>
            <p:nvPr/>
          </p:nvSpPr>
          <p:spPr>
            <a:xfrm>
              <a:off x="2067750" y="3353725"/>
              <a:ext cx="137450" cy="96575"/>
            </a:xfrm>
            <a:custGeom>
              <a:avLst/>
              <a:gdLst/>
              <a:ahLst/>
              <a:cxnLst/>
              <a:rect l="l" t="t" r="r" b="b"/>
              <a:pathLst>
                <a:path w="5498" h="3863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515"/>
                  </a:cubicBezTo>
                  <a:cubicBezTo>
                    <a:pt x="1640" y="1318"/>
                    <a:pt x="2829" y="2122"/>
                    <a:pt x="3697" y="2765"/>
                  </a:cubicBezTo>
                  <a:cubicBezTo>
                    <a:pt x="4115" y="3054"/>
                    <a:pt x="4436" y="3311"/>
                    <a:pt x="4661" y="3504"/>
                  </a:cubicBezTo>
                  <a:cubicBezTo>
                    <a:pt x="4790" y="3600"/>
                    <a:pt x="4854" y="3665"/>
                    <a:pt x="4919" y="3729"/>
                  </a:cubicBezTo>
                  <a:cubicBezTo>
                    <a:pt x="4983" y="3761"/>
                    <a:pt x="5015" y="3793"/>
                    <a:pt x="5015" y="3793"/>
                  </a:cubicBezTo>
                  <a:cubicBezTo>
                    <a:pt x="5060" y="3838"/>
                    <a:pt x="5125" y="3862"/>
                    <a:pt x="5192" y="3862"/>
                  </a:cubicBezTo>
                  <a:cubicBezTo>
                    <a:pt x="5270" y="3862"/>
                    <a:pt x="5349" y="3830"/>
                    <a:pt x="5401" y="3761"/>
                  </a:cubicBezTo>
                  <a:cubicBezTo>
                    <a:pt x="5497" y="3665"/>
                    <a:pt x="5465" y="3472"/>
                    <a:pt x="5369" y="3375"/>
                  </a:cubicBezTo>
                  <a:cubicBezTo>
                    <a:pt x="5369" y="3375"/>
                    <a:pt x="3376" y="1672"/>
                    <a:pt x="451" y="32"/>
                  </a:cubicBezTo>
                  <a:cubicBezTo>
                    <a:pt x="408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580;p62">
              <a:extLst>
                <a:ext uri="{FF2B5EF4-FFF2-40B4-BE49-F238E27FC236}">
                  <a16:creationId xmlns:a16="http://schemas.microsoft.com/office/drawing/2014/main" id="{5C68F969-1497-4AAB-9FAD-9AB8BDE4DD55}"/>
                </a:ext>
              </a:extLst>
            </p:cNvPr>
            <p:cNvSpPr/>
            <p:nvPr/>
          </p:nvSpPr>
          <p:spPr>
            <a:xfrm>
              <a:off x="2120800" y="2560950"/>
              <a:ext cx="365650" cy="417475"/>
            </a:xfrm>
            <a:custGeom>
              <a:avLst/>
              <a:gdLst/>
              <a:ahLst/>
              <a:cxnLst/>
              <a:rect l="l" t="t" r="r" b="b"/>
              <a:pathLst>
                <a:path w="14626" h="16699" extrusionOk="0">
                  <a:moveTo>
                    <a:pt x="9268" y="1"/>
                  </a:moveTo>
                  <a:cubicBezTo>
                    <a:pt x="8970" y="1"/>
                    <a:pt x="8666" y="38"/>
                    <a:pt x="8358" y="113"/>
                  </a:cubicBezTo>
                  <a:cubicBezTo>
                    <a:pt x="6011" y="660"/>
                    <a:pt x="6429" y="1978"/>
                    <a:pt x="6429" y="1978"/>
                  </a:cubicBezTo>
                  <a:cubicBezTo>
                    <a:pt x="6429" y="1978"/>
                    <a:pt x="6018" y="1876"/>
                    <a:pt x="5450" y="1876"/>
                  </a:cubicBezTo>
                  <a:cubicBezTo>
                    <a:pt x="4661" y="1876"/>
                    <a:pt x="3571" y="2072"/>
                    <a:pt x="2861" y="3006"/>
                  </a:cubicBezTo>
                  <a:cubicBezTo>
                    <a:pt x="1639" y="4613"/>
                    <a:pt x="2475" y="6221"/>
                    <a:pt x="2475" y="6221"/>
                  </a:cubicBezTo>
                  <a:cubicBezTo>
                    <a:pt x="2475" y="6221"/>
                    <a:pt x="868" y="7539"/>
                    <a:pt x="418" y="9821"/>
                  </a:cubicBezTo>
                  <a:cubicBezTo>
                    <a:pt x="0" y="12103"/>
                    <a:pt x="3279" y="16218"/>
                    <a:pt x="4050" y="16603"/>
                  </a:cubicBezTo>
                  <a:cubicBezTo>
                    <a:pt x="4169" y="16670"/>
                    <a:pt x="4292" y="16699"/>
                    <a:pt x="4414" y="16699"/>
                  </a:cubicBezTo>
                  <a:cubicBezTo>
                    <a:pt x="5055" y="16699"/>
                    <a:pt x="5690" y="15928"/>
                    <a:pt x="5690" y="15928"/>
                  </a:cubicBezTo>
                  <a:cubicBezTo>
                    <a:pt x="5690" y="15928"/>
                    <a:pt x="4982" y="13614"/>
                    <a:pt x="5561" y="13453"/>
                  </a:cubicBezTo>
                  <a:cubicBezTo>
                    <a:pt x="5599" y="13441"/>
                    <a:pt x="5638" y="13435"/>
                    <a:pt x="5680" y="13435"/>
                  </a:cubicBezTo>
                  <a:cubicBezTo>
                    <a:pt x="6269" y="13435"/>
                    <a:pt x="7168" y="14643"/>
                    <a:pt x="7168" y="14643"/>
                  </a:cubicBezTo>
                  <a:cubicBezTo>
                    <a:pt x="7168" y="14643"/>
                    <a:pt x="7303" y="14828"/>
                    <a:pt x="7499" y="14828"/>
                  </a:cubicBezTo>
                  <a:cubicBezTo>
                    <a:pt x="7686" y="14828"/>
                    <a:pt x="7929" y="14659"/>
                    <a:pt x="8165" y="14000"/>
                  </a:cubicBezTo>
                  <a:cubicBezTo>
                    <a:pt x="8647" y="12617"/>
                    <a:pt x="8679" y="11107"/>
                    <a:pt x="8679" y="11107"/>
                  </a:cubicBezTo>
                  <a:cubicBezTo>
                    <a:pt x="8679" y="11107"/>
                    <a:pt x="14626" y="8471"/>
                    <a:pt x="13726" y="4838"/>
                  </a:cubicBezTo>
                  <a:cubicBezTo>
                    <a:pt x="12970" y="1677"/>
                    <a:pt x="11265" y="1"/>
                    <a:pt x="9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581;p62">
              <a:extLst>
                <a:ext uri="{FF2B5EF4-FFF2-40B4-BE49-F238E27FC236}">
                  <a16:creationId xmlns:a16="http://schemas.microsoft.com/office/drawing/2014/main" id="{06455BBF-56B9-4245-9771-0B70E5B20D33}"/>
                </a:ext>
              </a:extLst>
            </p:cNvPr>
            <p:cNvSpPr/>
            <p:nvPr/>
          </p:nvSpPr>
          <p:spPr>
            <a:xfrm>
              <a:off x="2124000" y="2554125"/>
              <a:ext cx="348800" cy="430975"/>
            </a:xfrm>
            <a:custGeom>
              <a:avLst/>
              <a:gdLst/>
              <a:ahLst/>
              <a:cxnLst/>
              <a:rect l="l" t="t" r="r" b="b"/>
              <a:pathLst>
                <a:path w="13952" h="17239" extrusionOk="0">
                  <a:moveTo>
                    <a:pt x="9130" y="547"/>
                  </a:moveTo>
                  <a:cubicBezTo>
                    <a:pt x="10062" y="547"/>
                    <a:pt x="10898" y="933"/>
                    <a:pt x="11637" y="1672"/>
                  </a:cubicBezTo>
                  <a:cubicBezTo>
                    <a:pt x="12376" y="2443"/>
                    <a:pt x="12955" y="3601"/>
                    <a:pt x="13341" y="5176"/>
                  </a:cubicBezTo>
                  <a:cubicBezTo>
                    <a:pt x="13405" y="5401"/>
                    <a:pt x="13437" y="5626"/>
                    <a:pt x="13437" y="5851"/>
                  </a:cubicBezTo>
                  <a:cubicBezTo>
                    <a:pt x="13437" y="6590"/>
                    <a:pt x="13148" y="7297"/>
                    <a:pt x="12665" y="7940"/>
                  </a:cubicBezTo>
                  <a:cubicBezTo>
                    <a:pt x="11990" y="8872"/>
                    <a:pt x="10930" y="9708"/>
                    <a:pt x="10030" y="10255"/>
                  </a:cubicBezTo>
                  <a:cubicBezTo>
                    <a:pt x="9612" y="10544"/>
                    <a:pt x="9194" y="10769"/>
                    <a:pt x="8905" y="10897"/>
                  </a:cubicBezTo>
                  <a:cubicBezTo>
                    <a:pt x="8776" y="10994"/>
                    <a:pt x="8647" y="11026"/>
                    <a:pt x="8583" y="11090"/>
                  </a:cubicBezTo>
                  <a:cubicBezTo>
                    <a:pt x="8487" y="11122"/>
                    <a:pt x="8455" y="11122"/>
                    <a:pt x="8455" y="11122"/>
                  </a:cubicBezTo>
                  <a:cubicBezTo>
                    <a:pt x="8358" y="11187"/>
                    <a:pt x="8294" y="11251"/>
                    <a:pt x="8294" y="11380"/>
                  </a:cubicBezTo>
                  <a:lnTo>
                    <a:pt x="8294" y="11444"/>
                  </a:lnTo>
                  <a:cubicBezTo>
                    <a:pt x="8262" y="11733"/>
                    <a:pt x="8197" y="13019"/>
                    <a:pt x="7780" y="14176"/>
                  </a:cubicBezTo>
                  <a:cubicBezTo>
                    <a:pt x="7683" y="14498"/>
                    <a:pt x="7555" y="14658"/>
                    <a:pt x="7490" y="14755"/>
                  </a:cubicBezTo>
                  <a:cubicBezTo>
                    <a:pt x="7394" y="14851"/>
                    <a:pt x="7362" y="14851"/>
                    <a:pt x="7362" y="14851"/>
                  </a:cubicBezTo>
                  <a:lnTo>
                    <a:pt x="7297" y="14819"/>
                  </a:lnTo>
                  <a:lnTo>
                    <a:pt x="7265" y="14787"/>
                  </a:lnTo>
                  <a:cubicBezTo>
                    <a:pt x="7233" y="14755"/>
                    <a:pt x="7008" y="14465"/>
                    <a:pt x="6687" y="14112"/>
                  </a:cubicBezTo>
                  <a:cubicBezTo>
                    <a:pt x="6526" y="13951"/>
                    <a:pt x="6365" y="13790"/>
                    <a:pt x="6172" y="13662"/>
                  </a:cubicBezTo>
                  <a:cubicBezTo>
                    <a:pt x="5979" y="13533"/>
                    <a:pt x="5754" y="13437"/>
                    <a:pt x="5529" y="13437"/>
                  </a:cubicBezTo>
                  <a:cubicBezTo>
                    <a:pt x="5465" y="13437"/>
                    <a:pt x="5401" y="13437"/>
                    <a:pt x="5337" y="13469"/>
                  </a:cubicBezTo>
                  <a:cubicBezTo>
                    <a:pt x="5240" y="13501"/>
                    <a:pt x="5176" y="13533"/>
                    <a:pt x="5112" y="13598"/>
                  </a:cubicBezTo>
                  <a:cubicBezTo>
                    <a:pt x="5015" y="13694"/>
                    <a:pt x="4983" y="13823"/>
                    <a:pt x="4951" y="13919"/>
                  </a:cubicBezTo>
                  <a:cubicBezTo>
                    <a:pt x="4951" y="14048"/>
                    <a:pt x="4919" y="14176"/>
                    <a:pt x="4919" y="14305"/>
                  </a:cubicBezTo>
                  <a:cubicBezTo>
                    <a:pt x="4919" y="14690"/>
                    <a:pt x="5015" y="15173"/>
                    <a:pt x="5112" y="15591"/>
                  </a:cubicBezTo>
                  <a:cubicBezTo>
                    <a:pt x="5169" y="15821"/>
                    <a:pt x="5227" y="16016"/>
                    <a:pt x="5264" y="16137"/>
                  </a:cubicBezTo>
                  <a:lnTo>
                    <a:pt x="5264" y="16137"/>
                  </a:lnTo>
                  <a:cubicBezTo>
                    <a:pt x="5196" y="16208"/>
                    <a:pt x="5085" y="16312"/>
                    <a:pt x="4951" y="16426"/>
                  </a:cubicBezTo>
                  <a:cubicBezTo>
                    <a:pt x="4726" y="16587"/>
                    <a:pt x="4469" y="16716"/>
                    <a:pt x="4276" y="16716"/>
                  </a:cubicBezTo>
                  <a:cubicBezTo>
                    <a:pt x="4179" y="16716"/>
                    <a:pt x="4115" y="16683"/>
                    <a:pt x="4019" y="16651"/>
                  </a:cubicBezTo>
                  <a:cubicBezTo>
                    <a:pt x="3986" y="16619"/>
                    <a:pt x="3858" y="16555"/>
                    <a:pt x="3729" y="16426"/>
                  </a:cubicBezTo>
                  <a:cubicBezTo>
                    <a:pt x="3247" y="15944"/>
                    <a:pt x="2411" y="14948"/>
                    <a:pt x="1736" y="13823"/>
                  </a:cubicBezTo>
                  <a:cubicBezTo>
                    <a:pt x="1061" y="12730"/>
                    <a:pt x="515" y="11476"/>
                    <a:pt x="547" y="10544"/>
                  </a:cubicBezTo>
                  <a:cubicBezTo>
                    <a:pt x="547" y="10415"/>
                    <a:pt x="547" y="10287"/>
                    <a:pt x="579" y="10158"/>
                  </a:cubicBezTo>
                  <a:cubicBezTo>
                    <a:pt x="772" y="9065"/>
                    <a:pt x="1254" y="8197"/>
                    <a:pt x="1704" y="7587"/>
                  </a:cubicBezTo>
                  <a:cubicBezTo>
                    <a:pt x="1929" y="7297"/>
                    <a:pt x="2122" y="7072"/>
                    <a:pt x="2283" y="6912"/>
                  </a:cubicBezTo>
                  <a:cubicBezTo>
                    <a:pt x="2379" y="6847"/>
                    <a:pt x="2444" y="6783"/>
                    <a:pt x="2476" y="6751"/>
                  </a:cubicBezTo>
                  <a:lnTo>
                    <a:pt x="2508" y="6687"/>
                  </a:lnTo>
                  <a:lnTo>
                    <a:pt x="2540" y="6687"/>
                  </a:lnTo>
                  <a:cubicBezTo>
                    <a:pt x="2636" y="6622"/>
                    <a:pt x="2669" y="6461"/>
                    <a:pt x="2604" y="6365"/>
                  </a:cubicBezTo>
                  <a:cubicBezTo>
                    <a:pt x="2572" y="6301"/>
                    <a:pt x="2347" y="5851"/>
                    <a:pt x="2347" y="5176"/>
                  </a:cubicBezTo>
                  <a:cubicBezTo>
                    <a:pt x="2347" y="4661"/>
                    <a:pt x="2476" y="4083"/>
                    <a:pt x="2958" y="3440"/>
                  </a:cubicBezTo>
                  <a:cubicBezTo>
                    <a:pt x="3247" y="3022"/>
                    <a:pt x="3665" y="2765"/>
                    <a:pt x="4083" y="2604"/>
                  </a:cubicBezTo>
                  <a:cubicBezTo>
                    <a:pt x="4501" y="2476"/>
                    <a:pt x="4951" y="2411"/>
                    <a:pt x="5304" y="2411"/>
                  </a:cubicBezTo>
                  <a:cubicBezTo>
                    <a:pt x="5594" y="2411"/>
                    <a:pt x="5819" y="2443"/>
                    <a:pt x="5979" y="2476"/>
                  </a:cubicBezTo>
                  <a:cubicBezTo>
                    <a:pt x="6076" y="2476"/>
                    <a:pt x="6140" y="2476"/>
                    <a:pt x="6172" y="2508"/>
                  </a:cubicBezTo>
                  <a:lnTo>
                    <a:pt x="6237" y="2508"/>
                  </a:lnTo>
                  <a:cubicBezTo>
                    <a:pt x="6262" y="2516"/>
                    <a:pt x="6288" y="2520"/>
                    <a:pt x="6314" y="2520"/>
                  </a:cubicBezTo>
                  <a:cubicBezTo>
                    <a:pt x="6382" y="2520"/>
                    <a:pt x="6447" y="2490"/>
                    <a:pt x="6494" y="2443"/>
                  </a:cubicBezTo>
                  <a:cubicBezTo>
                    <a:pt x="6558" y="2347"/>
                    <a:pt x="6590" y="2251"/>
                    <a:pt x="6558" y="2154"/>
                  </a:cubicBezTo>
                  <a:cubicBezTo>
                    <a:pt x="6558" y="2154"/>
                    <a:pt x="6526" y="2090"/>
                    <a:pt x="6526" y="2026"/>
                  </a:cubicBezTo>
                  <a:cubicBezTo>
                    <a:pt x="6526" y="1865"/>
                    <a:pt x="6590" y="1640"/>
                    <a:pt x="6815" y="1383"/>
                  </a:cubicBezTo>
                  <a:cubicBezTo>
                    <a:pt x="7040" y="1126"/>
                    <a:pt x="7458" y="836"/>
                    <a:pt x="8294" y="643"/>
                  </a:cubicBezTo>
                  <a:cubicBezTo>
                    <a:pt x="8583" y="579"/>
                    <a:pt x="8872" y="547"/>
                    <a:pt x="9130" y="547"/>
                  </a:cubicBezTo>
                  <a:close/>
                  <a:moveTo>
                    <a:pt x="9130" y="0"/>
                  </a:moveTo>
                  <a:cubicBezTo>
                    <a:pt x="8840" y="0"/>
                    <a:pt x="8519" y="33"/>
                    <a:pt x="8197" y="129"/>
                  </a:cubicBezTo>
                  <a:cubicBezTo>
                    <a:pt x="7265" y="322"/>
                    <a:pt x="6719" y="675"/>
                    <a:pt x="6397" y="1029"/>
                  </a:cubicBezTo>
                  <a:cubicBezTo>
                    <a:pt x="6117" y="1338"/>
                    <a:pt x="6032" y="1670"/>
                    <a:pt x="6015" y="1921"/>
                  </a:cubicBezTo>
                  <a:lnTo>
                    <a:pt x="6015" y="1921"/>
                  </a:lnTo>
                  <a:cubicBezTo>
                    <a:pt x="5831" y="1892"/>
                    <a:pt x="5584" y="1865"/>
                    <a:pt x="5304" y="1865"/>
                  </a:cubicBezTo>
                  <a:cubicBezTo>
                    <a:pt x="4887" y="1865"/>
                    <a:pt x="4404" y="1929"/>
                    <a:pt x="3890" y="2122"/>
                  </a:cubicBezTo>
                  <a:cubicBezTo>
                    <a:pt x="3408" y="2283"/>
                    <a:pt x="2894" y="2604"/>
                    <a:pt x="2508" y="3118"/>
                  </a:cubicBezTo>
                  <a:cubicBezTo>
                    <a:pt x="1961" y="3858"/>
                    <a:pt x="1801" y="4597"/>
                    <a:pt x="1801" y="5176"/>
                  </a:cubicBezTo>
                  <a:cubicBezTo>
                    <a:pt x="1801" y="5724"/>
                    <a:pt x="1939" y="6162"/>
                    <a:pt x="2034" y="6407"/>
                  </a:cubicBezTo>
                  <a:lnTo>
                    <a:pt x="2034" y="6407"/>
                  </a:lnTo>
                  <a:cubicBezTo>
                    <a:pt x="1607" y="6815"/>
                    <a:pt x="404" y="8099"/>
                    <a:pt x="33" y="10062"/>
                  </a:cubicBezTo>
                  <a:cubicBezTo>
                    <a:pt x="1" y="10222"/>
                    <a:pt x="1" y="10383"/>
                    <a:pt x="1" y="10544"/>
                  </a:cubicBezTo>
                  <a:cubicBezTo>
                    <a:pt x="1" y="11187"/>
                    <a:pt x="193" y="11862"/>
                    <a:pt x="483" y="12569"/>
                  </a:cubicBezTo>
                  <a:cubicBezTo>
                    <a:pt x="933" y="13598"/>
                    <a:pt x="1608" y="14658"/>
                    <a:pt x="2219" y="15494"/>
                  </a:cubicBezTo>
                  <a:cubicBezTo>
                    <a:pt x="2540" y="15912"/>
                    <a:pt x="2861" y="16266"/>
                    <a:pt x="3119" y="16555"/>
                  </a:cubicBezTo>
                  <a:cubicBezTo>
                    <a:pt x="3376" y="16844"/>
                    <a:pt x="3601" y="17037"/>
                    <a:pt x="3794" y="17133"/>
                  </a:cubicBezTo>
                  <a:cubicBezTo>
                    <a:pt x="3899" y="17186"/>
                    <a:pt x="4046" y="17238"/>
                    <a:pt x="4185" y="17238"/>
                  </a:cubicBezTo>
                  <a:cubicBezTo>
                    <a:pt x="4216" y="17238"/>
                    <a:pt x="4246" y="17236"/>
                    <a:pt x="4276" y="17230"/>
                  </a:cubicBezTo>
                  <a:cubicBezTo>
                    <a:pt x="4694" y="17230"/>
                    <a:pt x="5047" y="17005"/>
                    <a:pt x="5337" y="16812"/>
                  </a:cubicBezTo>
                  <a:cubicBezTo>
                    <a:pt x="5594" y="16587"/>
                    <a:pt x="5754" y="16394"/>
                    <a:pt x="5754" y="16362"/>
                  </a:cubicBezTo>
                  <a:cubicBezTo>
                    <a:pt x="5819" y="16298"/>
                    <a:pt x="5851" y="16201"/>
                    <a:pt x="5819" y="16105"/>
                  </a:cubicBezTo>
                  <a:cubicBezTo>
                    <a:pt x="5819" y="16105"/>
                    <a:pt x="5787" y="16041"/>
                    <a:pt x="5754" y="15944"/>
                  </a:cubicBezTo>
                  <a:cubicBezTo>
                    <a:pt x="5658" y="15591"/>
                    <a:pt x="5465" y="14787"/>
                    <a:pt x="5465" y="14305"/>
                  </a:cubicBezTo>
                  <a:cubicBezTo>
                    <a:pt x="5465" y="14144"/>
                    <a:pt x="5465" y="14048"/>
                    <a:pt x="5497" y="14015"/>
                  </a:cubicBezTo>
                  <a:lnTo>
                    <a:pt x="5513" y="13983"/>
                  </a:lnTo>
                  <a:lnTo>
                    <a:pt x="5529" y="13983"/>
                  </a:lnTo>
                  <a:cubicBezTo>
                    <a:pt x="5541" y="13978"/>
                    <a:pt x="5554" y="13975"/>
                    <a:pt x="5569" y="13975"/>
                  </a:cubicBezTo>
                  <a:cubicBezTo>
                    <a:pt x="5639" y="13975"/>
                    <a:pt x="5745" y="14033"/>
                    <a:pt x="5851" y="14112"/>
                  </a:cubicBezTo>
                  <a:cubicBezTo>
                    <a:pt x="6076" y="14273"/>
                    <a:pt x="6333" y="14498"/>
                    <a:pt x="6526" y="14723"/>
                  </a:cubicBezTo>
                  <a:cubicBezTo>
                    <a:pt x="6622" y="14819"/>
                    <a:pt x="6687" y="14916"/>
                    <a:pt x="6751" y="14980"/>
                  </a:cubicBezTo>
                  <a:lnTo>
                    <a:pt x="6815" y="15076"/>
                  </a:lnTo>
                  <a:cubicBezTo>
                    <a:pt x="6815" y="15108"/>
                    <a:pt x="6879" y="15173"/>
                    <a:pt x="6976" y="15237"/>
                  </a:cubicBezTo>
                  <a:cubicBezTo>
                    <a:pt x="7040" y="15301"/>
                    <a:pt x="7169" y="15366"/>
                    <a:pt x="7362" y="15366"/>
                  </a:cubicBezTo>
                  <a:cubicBezTo>
                    <a:pt x="7555" y="15366"/>
                    <a:pt x="7747" y="15301"/>
                    <a:pt x="7876" y="15108"/>
                  </a:cubicBezTo>
                  <a:cubicBezTo>
                    <a:pt x="8037" y="14948"/>
                    <a:pt x="8165" y="14723"/>
                    <a:pt x="8294" y="14369"/>
                  </a:cubicBezTo>
                  <a:cubicBezTo>
                    <a:pt x="8714" y="13188"/>
                    <a:pt x="8791" y="11964"/>
                    <a:pt x="8822" y="11537"/>
                  </a:cubicBezTo>
                  <a:lnTo>
                    <a:pt x="8822" y="11537"/>
                  </a:lnTo>
                  <a:cubicBezTo>
                    <a:pt x="9193" y="11358"/>
                    <a:pt x="10228" y="10828"/>
                    <a:pt x="11283" y="10030"/>
                  </a:cubicBezTo>
                  <a:cubicBezTo>
                    <a:pt x="11958" y="9547"/>
                    <a:pt x="12601" y="8937"/>
                    <a:pt x="13116" y="8229"/>
                  </a:cubicBezTo>
                  <a:cubicBezTo>
                    <a:pt x="13598" y="7522"/>
                    <a:pt x="13951" y="6719"/>
                    <a:pt x="13951" y="5851"/>
                  </a:cubicBezTo>
                  <a:cubicBezTo>
                    <a:pt x="13951" y="5594"/>
                    <a:pt x="13919" y="5304"/>
                    <a:pt x="13855" y="5047"/>
                  </a:cubicBezTo>
                  <a:cubicBezTo>
                    <a:pt x="13469" y="3408"/>
                    <a:pt x="12826" y="2186"/>
                    <a:pt x="12023" y="1318"/>
                  </a:cubicBezTo>
                  <a:cubicBezTo>
                    <a:pt x="11219" y="450"/>
                    <a:pt x="10223" y="0"/>
                    <a:pt x="9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582;p62">
              <a:extLst>
                <a:ext uri="{FF2B5EF4-FFF2-40B4-BE49-F238E27FC236}">
                  <a16:creationId xmlns:a16="http://schemas.microsoft.com/office/drawing/2014/main" id="{87347BF1-3A14-445E-BEB4-AC8FCB621ABA}"/>
                </a:ext>
              </a:extLst>
            </p:cNvPr>
            <p:cNvSpPr/>
            <p:nvPr/>
          </p:nvSpPr>
          <p:spPr>
            <a:xfrm>
              <a:off x="2203550" y="2655875"/>
              <a:ext cx="254775" cy="296875"/>
            </a:xfrm>
            <a:custGeom>
              <a:avLst/>
              <a:gdLst/>
              <a:ahLst/>
              <a:cxnLst/>
              <a:rect l="l" t="t" r="r" b="b"/>
              <a:pathLst>
                <a:path w="10191" h="11875" extrusionOk="0">
                  <a:moveTo>
                    <a:pt x="9689" y="0"/>
                  </a:moveTo>
                  <a:cubicBezTo>
                    <a:pt x="9641" y="0"/>
                    <a:pt x="9591" y="16"/>
                    <a:pt x="9548" y="45"/>
                  </a:cubicBezTo>
                  <a:cubicBezTo>
                    <a:pt x="9451" y="109"/>
                    <a:pt x="9451" y="238"/>
                    <a:pt x="9516" y="334"/>
                  </a:cubicBezTo>
                  <a:cubicBezTo>
                    <a:pt x="9548" y="366"/>
                    <a:pt x="9805" y="752"/>
                    <a:pt x="9805" y="1363"/>
                  </a:cubicBezTo>
                  <a:cubicBezTo>
                    <a:pt x="9805" y="1909"/>
                    <a:pt x="9580" y="2649"/>
                    <a:pt x="8712" y="3549"/>
                  </a:cubicBezTo>
                  <a:cubicBezTo>
                    <a:pt x="7780" y="4481"/>
                    <a:pt x="6173" y="5188"/>
                    <a:pt x="4662" y="5799"/>
                  </a:cubicBezTo>
                  <a:cubicBezTo>
                    <a:pt x="3923" y="6120"/>
                    <a:pt x="3183" y="6410"/>
                    <a:pt x="2572" y="6667"/>
                  </a:cubicBezTo>
                  <a:cubicBezTo>
                    <a:pt x="1962" y="6956"/>
                    <a:pt x="1447" y="7245"/>
                    <a:pt x="1126" y="7567"/>
                  </a:cubicBezTo>
                  <a:cubicBezTo>
                    <a:pt x="547" y="8178"/>
                    <a:pt x="290" y="9110"/>
                    <a:pt x="129" y="9945"/>
                  </a:cubicBezTo>
                  <a:cubicBezTo>
                    <a:pt x="1" y="10813"/>
                    <a:pt x="1" y="11521"/>
                    <a:pt x="1" y="11649"/>
                  </a:cubicBezTo>
                  <a:lnTo>
                    <a:pt x="1" y="11681"/>
                  </a:lnTo>
                  <a:cubicBezTo>
                    <a:pt x="1" y="11778"/>
                    <a:pt x="97" y="11874"/>
                    <a:pt x="226" y="11874"/>
                  </a:cubicBezTo>
                  <a:cubicBezTo>
                    <a:pt x="322" y="11842"/>
                    <a:pt x="419" y="11746"/>
                    <a:pt x="387" y="11649"/>
                  </a:cubicBezTo>
                  <a:cubicBezTo>
                    <a:pt x="387" y="11521"/>
                    <a:pt x="387" y="10813"/>
                    <a:pt x="547" y="10010"/>
                  </a:cubicBezTo>
                  <a:cubicBezTo>
                    <a:pt x="676" y="9206"/>
                    <a:pt x="933" y="8338"/>
                    <a:pt x="1415" y="7824"/>
                  </a:cubicBezTo>
                  <a:cubicBezTo>
                    <a:pt x="1672" y="7599"/>
                    <a:pt x="2122" y="7310"/>
                    <a:pt x="2733" y="7052"/>
                  </a:cubicBezTo>
                  <a:cubicBezTo>
                    <a:pt x="3633" y="6635"/>
                    <a:pt x="4823" y="6217"/>
                    <a:pt x="5980" y="5702"/>
                  </a:cubicBezTo>
                  <a:cubicBezTo>
                    <a:pt x="7105" y="5188"/>
                    <a:pt x="8230" y="4577"/>
                    <a:pt x="9001" y="3838"/>
                  </a:cubicBezTo>
                  <a:cubicBezTo>
                    <a:pt x="9934" y="2906"/>
                    <a:pt x="10191" y="2006"/>
                    <a:pt x="10191" y="1363"/>
                  </a:cubicBezTo>
                  <a:cubicBezTo>
                    <a:pt x="10191" y="591"/>
                    <a:pt x="9837" y="109"/>
                    <a:pt x="9837" y="77"/>
                  </a:cubicBezTo>
                  <a:cubicBezTo>
                    <a:pt x="9802" y="24"/>
                    <a:pt x="9747" y="0"/>
                    <a:pt x="9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583;p62">
              <a:extLst>
                <a:ext uri="{FF2B5EF4-FFF2-40B4-BE49-F238E27FC236}">
                  <a16:creationId xmlns:a16="http://schemas.microsoft.com/office/drawing/2014/main" id="{D89AD657-78C7-4139-981A-02A0639E1288}"/>
                </a:ext>
              </a:extLst>
            </p:cNvPr>
            <p:cNvSpPr/>
            <p:nvPr/>
          </p:nvSpPr>
          <p:spPr>
            <a:xfrm>
              <a:off x="2254175" y="2833475"/>
              <a:ext cx="89250" cy="68800"/>
            </a:xfrm>
            <a:custGeom>
              <a:avLst/>
              <a:gdLst/>
              <a:ahLst/>
              <a:cxnLst/>
              <a:rect l="l" t="t" r="r" b="b"/>
              <a:pathLst>
                <a:path w="3570" h="2752" extrusionOk="0">
                  <a:moveTo>
                    <a:pt x="3356" y="1"/>
                  </a:moveTo>
                  <a:cubicBezTo>
                    <a:pt x="3330" y="1"/>
                    <a:pt x="3304" y="5"/>
                    <a:pt x="3280" y="13"/>
                  </a:cubicBezTo>
                  <a:cubicBezTo>
                    <a:pt x="3280" y="13"/>
                    <a:pt x="2540" y="334"/>
                    <a:pt x="1769" y="784"/>
                  </a:cubicBezTo>
                  <a:cubicBezTo>
                    <a:pt x="1383" y="1009"/>
                    <a:pt x="997" y="1266"/>
                    <a:pt x="676" y="1556"/>
                  </a:cubicBezTo>
                  <a:cubicBezTo>
                    <a:pt x="355" y="1845"/>
                    <a:pt x="97" y="2134"/>
                    <a:pt x="1" y="2488"/>
                  </a:cubicBezTo>
                  <a:cubicBezTo>
                    <a:pt x="1" y="2616"/>
                    <a:pt x="65" y="2713"/>
                    <a:pt x="162" y="2745"/>
                  </a:cubicBezTo>
                  <a:cubicBezTo>
                    <a:pt x="179" y="2749"/>
                    <a:pt x="196" y="2751"/>
                    <a:pt x="212" y="2751"/>
                  </a:cubicBezTo>
                  <a:cubicBezTo>
                    <a:pt x="315" y="2751"/>
                    <a:pt x="391" y="2668"/>
                    <a:pt x="419" y="2584"/>
                  </a:cubicBezTo>
                  <a:cubicBezTo>
                    <a:pt x="451" y="2391"/>
                    <a:pt x="644" y="2102"/>
                    <a:pt x="933" y="1845"/>
                  </a:cubicBezTo>
                  <a:cubicBezTo>
                    <a:pt x="1383" y="1459"/>
                    <a:pt x="1994" y="1106"/>
                    <a:pt x="2508" y="816"/>
                  </a:cubicBezTo>
                  <a:cubicBezTo>
                    <a:pt x="2765" y="688"/>
                    <a:pt x="2990" y="591"/>
                    <a:pt x="3151" y="495"/>
                  </a:cubicBezTo>
                  <a:cubicBezTo>
                    <a:pt x="3344" y="431"/>
                    <a:pt x="3440" y="398"/>
                    <a:pt x="3440" y="398"/>
                  </a:cubicBezTo>
                  <a:cubicBezTo>
                    <a:pt x="3537" y="334"/>
                    <a:pt x="3569" y="238"/>
                    <a:pt x="3537" y="109"/>
                  </a:cubicBezTo>
                  <a:cubicBezTo>
                    <a:pt x="3513" y="37"/>
                    <a:pt x="3434" y="1"/>
                    <a:pt x="3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584;p62">
              <a:extLst>
                <a:ext uri="{FF2B5EF4-FFF2-40B4-BE49-F238E27FC236}">
                  <a16:creationId xmlns:a16="http://schemas.microsoft.com/office/drawing/2014/main" id="{FF06080F-2C2B-4850-A12F-901BA5DB414E}"/>
                </a:ext>
              </a:extLst>
            </p:cNvPr>
            <p:cNvSpPr/>
            <p:nvPr/>
          </p:nvSpPr>
          <p:spPr>
            <a:xfrm>
              <a:off x="1974675" y="4962550"/>
              <a:ext cx="249000" cy="116775"/>
            </a:xfrm>
            <a:custGeom>
              <a:avLst/>
              <a:gdLst/>
              <a:ahLst/>
              <a:cxnLst/>
              <a:rect l="l" t="t" r="r" b="b"/>
              <a:pathLst>
                <a:path w="9960" h="4671" extrusionOk="0">
                  <a:moveTo>
                    <a:pt x="3691" y="1"/>
                  </a:moveTo>
                  <a:lnTo>
                    <a:pt x="413" y="804"/>
                  </a:lnTo>
                  <a:lnTo>
                    <a:pt x="91" y="3311"/>
                  </a:lnTo>
                  <a:cubicBezTo>
                    <a:pt x="1" y="4033"/>
                    <a:pt x="558" y="4671"/>
                    <a:pt x="1288" y="4671"/>
                  </a:cubicBezTo>
                  <a:cubicBezTo>
                    <a:pt x="1339" y="4671"/>
                    <a:pt x="1390" y="4668"/>
                    <a:pt x="1441" y="4661"/>
                  </a:cubicBezTo>
                  <a:lnTo>
                    <a:pt x="9509" y="3890"/>
                  </a:lnTo>
                  <a:cubicBezTo>
                    <a:pt x="9863" y="3858"/>
                    <a:pt x="9959" y="3344"/>
                    <a:pt x="9638" y="3183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585;p62">
              <a:extLst>
                <a:ext uri="{FF2B5EF4-FFF2-40B4-BE49-F238E27FC236}">
                  <a16:creationId xmlns:a16="http://schemas.microsoft.com/office/drawing/2014/main" id="{F1B3FEAF-25A0-49C5-87CC-7274C030E1F2}"/>
                </a:ext>
              </a:extLst>
            </p:cNvPr>
            <p:cNvSpPr/>
            <p:nvPr/>
          </p:nvSpPr>
          <p:spPr>
            <a:xfrm>
              <a:off x="1969700" y="4955525"/>
              <a:ext cx="258000" cy="130800"/>
            </a:xfrm>
            <a:custGeom>
              <a:avLst/>
              <a:gdLst/>
              <a:ahLst/>
              <a:cxnLst/>
              <a:rect l="l" t="t" r="r" b="b"/>
              <a:pathLst>
                <a:path w="10320" h="5232" extrusionOk="0">
                  <a:moveTo>
                    <a:pt x="3864" y="561"/>
                  </a:moveTo>
                  <a:lnTo>
                    <a:pt x="9708" y="3689"/>
                  </a:lnTo>
                  <a:lnTo>
                    <a:pt x="9773" y="3785"/>
                  </a:lnTo>
                  <a:lnTo>
                    <a:pt x="9741" y="3882"/>
                  </a:lnTo>
                  <a:lnTo>
                    <a:pt x="9676" y="3914"/>
                  </a:lnTo>
                  <a:lnTo>
                    <a:pt x="1608" y="4685"/>
                  </a:lnTo>
                  <a:lnTo>
                    <a:pt x="1512" y="4685"/>
                  </a:lnTo>
                  <a:cubicBezTo>
                    <a:pt x="1255" y="4685"/>
                    <a:pt x="997" y="4589"/>
                    <a:pt x="837" y="4396"/>
                  </a:cubicBezTo>
                  <a:cubicBezTo>
                    <a:pt x="644" y="4235"/>
                    <a:pt x="547" y="4010"/>
                    <a:pt x="547" y="3753"/>
                  </a:cubicBezTo>
                  <a:lnTo>
                    <a:pt x="547" y="3625"/>
                  </a:lnTo>
                  <a:lnTo>
                    <a:pt x="869" y="1310"/>
                  </a:lnTo>
                  <a:lnTo>
                    <a:pt x="3864" y="561"/>
                  </a:lnTo>
                  <a:close/>
                  <a:moveTo>
                    <a:pt x="3922" y="0"/>
                  </a:moveTo>
                  <a:cubicBezTo>
                    <a:pt x="3890" y="0"/>
                    <a:pt x="3858" y="8"/>
                    <a:pt x="3826" y="24"/>
                  </a:cubicBezTo>
                  <a:lnTo>
                    <a:pt x="547" y="828"/>
                  </a:lnTo>
                  <a:cubicBezTo>
                    <a:pt x="451" y="860"/>
                    <a:pt x="354" y="924"/>
                    <a:pt x="354" y="1053"/>
                  </a:cubicBezTo>
                  <a:lnTo>
                    <a:pt x="33" y="3528"/>
                  </a:lnTo>
                  <a:cubicBezTo>
                    <a:pt x="33" y="3592"/>
                    <a:pt x="1" y="3689"/>
                    <a:pt x="1" y="3753"/>
                  </a:cubicBezTo>
                  <a:cubicBezTo>
                    <a:pt x="1" y="4557"/>
                    <a:pt x="676" y="5232"/>
                    <a:pt x="1512" y="5232"/>
                  </a:cubicBezTo>
                  <a:lnTo>
                    <a:pt x="1640" y="5232"/>
                  </a:lnTo>
                  <a:lnTo>
                    <a:pt x="9708" y="4428"/>
                  </a:lnTo>
                  <a:cubicBezTo>
                    <a:pt x="9901" y="4428"/>
                    <a:pt x="10062" y="4332"/>
                    <a:pt x="10158" y="4203"/>
                  </a:cubicBezTo>
                  <a:cubicBezTo>
                    <a:pt x="10255" y="4107"/>
                    <a:pt x="10319" y="3946"/>
                    <a:pt x="10319" y="3785"/>
                  </a:cubicBezTo>
                  <a:cubicBezTo>
                    <a:pt x="10319" y="3592"/>
                    <a:pt x="10191" y="3335"/>
                    <a:pt x="9966" y="3239"/>
                  </a:cubicBezTo>
                  <a:lnTo>
                    <a:pt x="4019" y="24"/>
                  </a:lnTo>
                  <a:cubicBezTo>
                    <a:pt x="3987" y="8"/>
                    <a:pt x="3955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586;p62">
              <a:extLst>
                <a:ext uri="{FF2B5EF4-FFF2-40B4-BE49-F238E27FC236}">
                  <a16:creationId xmlns:a16="http://schemas.microsoft.com/office/drawing/2014/main" id="{131D8FF7-55A0-4552-9895-2663DEE2A43A}"/>
                </a:ext>
              </a:extLst>
            </p:cNvPr>
            <p:cNvSpPr/>
            <p:nvPr/>
          </p:nvSpPr>
          <p:spPr>
            <a:xfrm>
              <a:off x="1977750" y="5042900"/>
              <a:ext cx="245925" cy="36350"/>
            </a:xfrm>
            <a:custGeom>
              <a:avLst/>
              <a:gdLst/>
              <a:ahLst/>
              <a:cxnLst/>
              <a:rect l="l" t="t" r="r" b="b"/>
              <a:pathLst>
                <a:path w="9837" h="1454" extrusionOk="0">
                  <a:moveTo>
                    <a:pt x="9579" y="1"/>
                  </a:moveTo>
                  <a:lnTo>
                    <a:pt x="9579" y="1"/>
                  </a:lnTo>
                  <a:cubicBezTo>
                    <a:pt x="7683" y="226"/>
                    <a:pt x="4758" y="33"/>
                    <a:pt x="2733" y="355"/>
                  </a:cubicBezTo>
                  <a:cubicBezTo>
                    <a:pt x="1924" y="502"/>
                    <a:pt x="1305" y="554"/>
                    <a:pt x="833" y="554"/>
                  </a:cubicBezTo>
                  <a:cubicBezTo>
                    <a:pt x="479" y="554"/>
                    <a:pt x="207" y="524"/>
                    <a:pt x="0" y="483"/>
                  </a:cubicBezTo>
                  <a:lnTo>
                    <a:pt x="0" y="483"/>
                  </a:lnTo>
                  <a:cubicBezTo>
                    <a:pt x="120" y="1052"/>
                    <a:pt x="603" y="1454"/>
                    <a:pt x="1188" y="1454"/>
                  </a:cubicBezTo>
                  <a:cubicBezTo>
                    <a:pt x="1231" y="1454"/>
                    <a:pt x="1274" y="1452"/>
                    <a:pt x="1318" y="1447"/>
                  </a:cubicBezTo>
                  <a:lnTo>
                    <a:pt x="9386" y="676"/>
                  </a:lnTo>
                  <a:cubicBezTo>
                    <a:pt x="9740" y="644"/>
                    <a:pt x="9836" y="194"/>
                    <a:pt x="9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587;p62">
              <a:extLst>
                <a:ext uri="{FF2B5EF4-FFF2-40B4-BE49-F238E27FC236}">
                  <a16:creationId xmlns:a16="http://schemas.microsoft.com/office/drawing/2014/main" id="{96698252-17F2-4FCC-8AF7-615399E68247}"/>
                </a:ext>
              </a:extLst>
            </p:cNvPr>
            <p:cNvSpPr/>
            <p:nvPr/>
          </p:nvSpPr>
          <p:spPr>
            <a:xfrm>
              <a:off x="1970525" y="5036475"/>
              <a:ext cx="257175" cy="49850"/>
            </a:xfrm>
            <a:custGeom>
              <a:avLst/>
              <a:gdLst/>
              <a:ahLst/>
              <a:cxnLst/>
              <a:rect l="l" t="t" r="r" b="b"/>
              <a:pathLst>
                <a:path w="10287" h="1994" extrusionOk="0">
                  <a:moveTo>
                    <a:pt x="9732" y="532"/>
                  </a:moveTo>
                  <a:lnTo>
                    <a:pt x="9740" y="547"/>
                  </a:lnTo>
                  <a:lnTo>
                    <a:pt x="9708" y="644"/>
                  </a:lnTo>
                  <a:lnTo>
                    <a:pt x="9643" y="676"/>
                  </a:lnTo>
                  <a:lnTo>
                    <a:pt x="1575" y="1447"/>
                  </a:lnTo>
                  <a:lnTo>
                    <a:pt x="1479" y="1447"/>
                  </a:lnTo>
                  <a:cubicBezTo>
                    <a:pt x="1176" y="1447"/>
                    <a:pt x="903" y="1302"/>
                    <a:pt x="727" y="1081"/>
                  </a:cubicBezTo>
                  <a:lnTo>
                    <a:pt x="727" y="1081"/>
                  </a:lnTo>
                  <a:cubicBezTo>
                    <a:pt x="840" y="1089"/>
                    <a:pt x="962" y="1094"/>
                    <a:pt x="1093" y="1094"/>
                  </a:cubicBezTo>
                  <a:cubicBezTo>
                    <a:pt x="1607" y="1094"/>
                    <a:pt x="2250" y="1029"/>
                    <a:pt x="3086" y="901"/>
                  </a:cubicBezTo>
                  <a:cubicBezTo>
                    <a:pt x="4050" y="740"/>
                    <a:pt x="5272" y="676"/>
                    <a:pt x="6493" y="676"/>
                  </a:cubicBezTo>
                  <a:cubicBezTo>
                    <a:pt x="7658" y="645"/>
                    <a:pt x="8793" y="644"/>
                    <a:pt x="9732" y="532"/>
                  </a:cubicBezTo>
                  <a:close/>
                  <a:moveTo>
                    <a:pt x="9836" y="1"/>
                  </a:moveTo>
                  <a:cubicBezTo>
                    <a:pt x="8904" y="97"/>
                    <a:pt x="7715" y="97"/>
                    <a:pt x="6493" y="129"/>
                  </a:cubicBezTo>
                  <a:cubicBezTo>
                    <a:pt x="5272" y="162"/>
                    <a:pt x="4018" y="194"/>
                    <a:pt x="2989" y="354"/>
                  </a:cubicBezTo>
                  <a:cubicBezTo>
                    <a:pt x="2186" y="483"/>
                    <a:pt x="1543" y="547"/>
                    <a:pt x="1093" y="547"/>
                  </a:cubicBezTo>
                  <a:cubicBezTo>
                    <a:pt x="771" y="547"/>
                    <a:pt x="514" y="515"/>
                    <a:pt x="321" y="483"/>
                  </a:cubicBezTo>
                  <a:cubicBezTo>
                    <a:pt x="257" y="483"/>
                    <a:pt x="161" y="483"/>
                    <a:pt x="96" y="547"/>
                  </a:cubicBezTo>
                  <a:cubicBezTo>
                    <a:pt x="32" y="612"/>
                    <a:pt x="0" y="708"/>
                    <a:pt x="32" y="804"/>
                  </a:cubicBezTo>
                  <a:cubicBezTo>
                    <a:pt x="161" y="1479"/>
                    <a:pt x="739" y="1994"/>
                    <a:pt x="1479" y="1994"/>
                  </a:cubicBezTo>
                  <a:lnTo>
                    <a:pt x="1607" y="1994"/>
                  </a:lnTo>
                  <a:lnTo>
                    <a:pt x="9675" y="1190"/>
                  </a:lnTo>
                  <a:cubicBezTo>
                    <a:pt x="9868" y="1190"/>
                    <a:pt x="10029" y="1094"/>
                    <a:pt x="10125" y="965"/>
                  </a:cubicBezTo>
                  <a:cubicBezTo>
                    <a:pt x="10222" y="869"/>
                    <a:pt x="10286" y="708"/>
                    <a:pt x="10286" y="547"/>
                  </a:cubicBezTo>
                  <a:cubicBezTo>
                    <a:pt x="10286" y="387"/>
                    <a:pt x="10190" y="162"/>
                    <a:pt x="10029" y="33"/>
                  </a:cubicBezTo>
                  <a:cubicBezTo>
                    <a:pt x="9965" y="1"/>
                    <a:pt x="9900" y="1"/>
                    <a:pt x="9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588;p62">
              <a:extLst>
                <a:ext uri="{FF2B5EF4-FFF2-40B4-BE49-F238E27FC236}">
                  <a16:creationId xmlns:a16="http://schemas.microsoft.com/office/drawing/2014/main" id="{8F350347-5216-45C9-A1CE-85B75B00E441}"/>
                </a:ext>
              </a:extLst>
            </p:cNvPr>
            <p:cNvSpPr/>
            <p:nvPr/>
          </p:nvSpPr>
          <p:spPr>
            <a:xfrm>
              <a:off x="1259325" y="4948900"/>
              <a:ext cx="232650" cy="183350"/>
            </a:xfrm>
            <a:custGeom>
              <a:avLst/>
              <a:gdLst/>
              <a:ahLst/>
              <a:cxnLst/>
              <a:rect l="l" t="t" r="r" b="b"/>
              <a:pathLst>
                <a:path w="9306" h="7334" extrusionOk="0">
                  <a:moveTo>
                    <a:pt x="2379" y="0"/>
                  </a:moveTo>
                  <a:lnTo>
                    <a:pt x="450" y="1929"/>
                  </a:lnTo>
                  <a:cubicBezTo>
                    <a:pt x="0" y="2379"/>
                    <a:pt x="0" y="3086"/>
                    <a:pt x="450" y="3536"/>
                  </a:cubicBezTo>
                  <a:lnTo>
                    <a:pt x="4018" y="6943"/>
                  </a:lnTo>
                  <a:lnTo>
                    <a:pt x="8390" y="7329"/>
                  </a:lnTo>
                  <a:cubicBezTo>
                    <a:pt x="8415" y="7332"/>
                    <a:pt x="8439" y="7333"/>
                    <a:pt x="8463" y="7333"/>
                  </a:cubicBezTo>
                  <a:cubicBezTo>
                    <a:pt x="8997" y="7333"/>
                    <a:pt x="9306" y="6667"/>
                    <a:pt x="8936" y="6236"/>
                  </a:cubicBezTo>
                  <a:lnTo>
                    <a:pt x="6461" y="3279"/>
                  </a:lnTo>
                  <a:lnTo>
                    <a:pt x="5465" y="115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589;p62">
              <a:extLst>
                <a:ext uri="{FF2B5EF4-FFF2-40B4-BE49-F238E27FC236}">
                  <a16:creationId xmlns:a16="http://schemas.microsoft.com/office/drawing/2014/main" id="{C592E1A0-A80A-4CD7-9F08-F36EFE9A591E}"/>
                </a:ext>
              </a:extLst>
            </p:cNvPr>
            <p:cNvSpPr/>
            <p:nvPr/>
          </p:nvSpPr>
          <p:spPr>
            <a:xfrm>
              <a:off x="1255300" y="4942425"/>
              <a:ext cx="238700" cy="196150"/>
            </a:xfrm>
            <a:custGeom>
              <a:avLst/>
              <a:gdLst/>
              <a:ahLst/>
              <a:cxnLst/>
              <a:rect l="l" t="t" r="r" b="b"/>
              <a:pathLst>
                <a:path w="9548" h="7846" extrusionOk="0">
                  <a:moveTo>
                    <a:pt x="2607" y="578"/>
                  </a:moveTo>
                  <a:lnTo>
                    <a:pt x="5433" y="1641"/>
                  </a:lnTo>
                  <a:lnTo>
                    <a:pt x="6397" y="3634"/>
                  </a:lnTo>
                  <a:lnTo>
                    <a:pt x="6429" y="3699"/>
                  </a:lnTo>
                  <a:lnTo>
                    <a:pt x="8905" y="6688"/>
                  </a:lnTo>
                  <a:cubicBezTo>
                    <a:pt x="8969" y="6752"/>
                    <a:pt x="9001" y="6849"/>
                    <a:pt x="9001" y="6913"/>
                  </a:cubicBezTo>
                  <a:cubicBezTo>
                    <a:pt x="9001" y="7009"/>
                    <a:pt x="8969" y="7138"/>
                    <a:pt x="8872" y="7202"/>
                  </a:cubicBezTo>
                  <a:cubicBezTo>
                    <a:pt x="8808" y="7267"/>
                    <a:pt x="8712" y="7331"/>
                    <a:pt x="8615" y="7331"/>
                  </a:cubicBezTo>
                  <a:lnTo>
                    <a:pt x="8583" y="7331"/>
                  </a:lnTo>
                  <a:lnTo>
                    <a:pt x="4308" y="6945"/>
                  </a:lnTo>
                  <a:lnTo>
                    <a:pt x="804" y="3602"/>
                  </a:lnTo>
                  <a:cubicBezTo>
                    <a:pt x="643" y="3409"/>
                    <a:pt x="547" y="3216"/>
                    <a:pt x="547" y="2991"/>
                  </a:cubicBezTo>
                  <a:cubicBezTo>
                    <a:pt x="547" y="2766"/>
                    <a:pt x="643" y="2573"/>
                    <a:pt x="804" y="2381"/>
                  </a:cubicBezTo>
                  <a:lnTo>
                    <a:pt x="2607" y="578"/>
                  </a:lnTo>
                  <a:close/>
                  <a:moveTo>
                    <a:pt x="2526" y="1"/>
                  </a:moveTo>
                  <a:cubicBezTo>
                    <a:pt x="2457" y="1"/>
                    <a:pt x="2389" y="36"/>
                    <a:pt x="2347" y="98"/>
                  </a:cubicBezTo>
                  <a:lnTo>
                    <a:pt x="418" y="2027"/>
                  </a:lnTo>
                  <a:cubicBezTo>
                    <a:pt x="161" y="2284"/>
                    <a:pt x="1" y="2638"/>
                    <a:pt x="1" y="2991"/>
                  </a:cubicBezTo>
                  <a:cubicBezTo>
                    <a:pt x="1" y="3345"/>
                    <a:pt x="161" y="3699"/>
                    <a:pt x="451" y="3988"/>
                  </a:cubicBezTo>
                  <a:lnTo>
                    <a:pt x="3986" y="7395"/>
                  </a:lnTo>
                  <a:cubicBezTo>
                    <a:pt x="4051" y="7427"/>
                    <a:pt x="4083" y="7459"/>
                    <a:pt x="4147" y="7459"/>
                  </a:cubicBezTo>
                  <a:lnTo>
                    <a:pt x="8519" y="7845"/>
                  </a:lnTo>
                  <a:lnTo>
                    <a:pt x="8615" y="7845"/>
                  </a:lnTo>
                  <a:cubicBezTo>
                    <a:pt x="8872" y="7845"/>
                    <a:pt x="9130" y="7749"/>
                    <a:pt x="9290" y="7556"/>
                  </a:cubicBezTo>
                  <a:cubicBezTo>
                    <a:pt x="9451" y="7395"/>
                    <a:pt x="9547" y="7170"/>
                    <a:pt x="9547" y="6913"/>
                  </a:cubicBezTo>
                  <a:cubicBezTo>
                    <a:pt x="9547" y="6720"/>
                    <a:pt x="9451" y="6495"/>
                    <a:pt x="9322" y="6334"/>
                  </a:cubicBezTo>
                  <a:lnTo>
                    <a:pt x="6847" y="3377"/>
                  </a:lnTo>
                  <a:lnTo>
                    <a:pt x="5851" y="1320"/>
                  </a:lnTo>
                  <a:cubicBezTo>
                    <a:pt x="5819" y="1256"/>
                    <a:pt x="5787" y="1191"/>
                    <a:pt x="5722" y="1191"/>
                  </a:cubicBezTo>
                  <a:lnTo>
                    <a:pt x="2636" y="34"/>
                  </a:lnTo>
                  <a:cubicBezTo>
                    <a:pt x="2602" y="11"/>
                    <a:pt x="2564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590;p62">
              <a:extLst>
                <a:ext uri="{FF2B5EF4-FFF2-40B4-BE49-F238E27FC236}">
                  <a16:creationId xmlns:a16="http://schemas.microsoft.com/office/drawing/2014/main" id="{F8D06516-DA4F-4389-BD05-7F7CDE882E32}"/>
                </a:ext>
              </a:extLst>
            </p:cNvPr>
            <p:cNvSpPr/>
            <p:nvPr/>
          </p:nvSpPr>
          <p:spPr>
            <a:xfrm>
              <a:off x="1259325" y="4995500"/>
              <a:ext cx="227450" cy="136700"/>
            </a:xfrm>
            <a:custGeom>
              <a:avLst/>
              <a:gdLst/>
              <a:ahLst/>
              <a:cxnLst/>
              <a:rect l="l" t="t" r="r" b="b"/>
              <a:pathLst>
                <a:path w="9098" h="5468" extrusionOk="0">
                  <a:moveTo>
                    <a:pt x="515" y="0"/>
                  </a:moveTo>
                  <a:lnTo>
                    <a:pt x="450" y="65"/>
                  </a:lnTo>
                  <a:cubicBezTo>
                    <a:pt x="0" y="515"/>
                    <a:pt x="0" y="1222"/>
                    <a:pt x="450" y="1672"/>
                  </a:cubicBezTo>
                  <a:lnTo>
                    <a:pt x="4018" y="5079"/>
                  </a:lnTo>
                  <a:lnTo>
                    <a:pt x="8390" y="5465"/>
                  </a:lnTo>
                  <a:cubicBezTo>
                    <a:pt x="8410" y="5467"/>
                    <a:pt x="8430" y="5468"/>
                    <a:pt x="8450" y="5468"/>
                  </a:cubicBezTo>
                  <a:cubicBezTo>
                    <a:pt x="8776" y="5468"/>
                    <a:pt x="9036" y="5224"/>
                    <a:pt x="9097" y="4951"/>
                  </a:cubicBezTo>
                  <a:cubicBezTo>
                    <a:pt x="7554" y="4565"/>
                    <a:pt x="5175" y="4019"/>
                    <a:pt x="4533" y="3954"/>
                  </a:cubicBezTo>
                  <a:cubicBezTo>
                    <a:pt x="3761" y="3858"/>
                    <a:pt x="1382" y="1029"/>
                    <a:pt x="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591;p62">
              <a:extLst>
                <a:ext uri="{FF2B5EF4-FFF2-40B4-BE49-F238E27FC236}">
                  <a16:creationId xmlns:a16="http://schemas.microsoft.com/office/drawing/2014/main" id="{FD52E1F4-06EE-4D37-B6E9-01710F2F0DFD}"/>
                </a:ext>
              </a:extLst>
            </p:cNvPr>
            <p:cNvSpPr/>
            <p:nvPr/>
          </p:nvSpPr>
          <p:spPr>
            <a:xfrm>
              <a:off x="1255300" y="4989075"/>
              <a:ext cx="238700" cy="149500"/>
            </a:xfrm>
            <a:custGeom>
              <a:avLst/>
              <a:gdLst/>
              <a:ahLst/>
              <a:cxnLst/>
              <a:rect l="l" t="t" r="r" b="b"/>
              <a:pathLst>
                <a:path w="9548" h="5980" extrusionOk="0">
                  <a:moveTo>
                    <a:pt x="689" y="671"/>
                  </a:moveTo>
                  <a:cubicBezTo>
                    <a:pt x="1135" y="1219"/>
                    <a:pt x="1826" y="2051"/>
                    <a:pt x="2540" y="2765"/>
                  </a:cubicBezTo>
                  <a:cubicBezTo>
                    <a:pt x="2926" y="3183"/>
                    <a:pt x="3344" y="3600"/>
                    <a:pt x="3697" y="3890"/>
                  </a:cubicBezTo>
                  <a:cubicBezTo>
                    <a:pt x="3858" y="4051"/>
                    <a:pt x="4051" y="4179"/>
                    <a:pt x="4211" y="4276"/>
                  </a:cubicBezTo>
                  <a:cubicBezTo>
                    <a:pt x="4372" y="4372"/>
                    <a:pt x="4501" y="4436"/>
                    <a:pt x="4661" y="4468"/>
                  </a:cubicBezTo>
                  <a:cubicBezTo>
                    <a:pt x="4951" y="4501"/>
                    <a:pt x="5722" y="4661"/>
                    <a:pt x="6590" y="4854"/>
                  </a:cubicBezTo>
                  <a:cubicBezTo>
                    <a:pt x="7330" y="5019"/>
                    <a:pt x="8140" y="5206"/>
                    <a:pt x="8841" y="5378"/>
                  </a:cubicBezTo>
                  <a:lnTo>
                    <a:pt x="8841" y="5378"/>
                  </a:lnTo>
                  <a:cubicBezTo>
                    <a:pt x="8780" y="5431"/>
                    <a:pt x="8704" y="5465"/>
                    <a:pt x="8615" y="5465"/>
                  </a:cubicBezTo>
                  <a:lnTo>
                    <a:pt x="8583" y="5465"/>
                  </a:lnTo>
                  <a:lnTo>
                    <a:pt x="4308" y="5079"/>
                  </a:lnTo>
                  <a:lnTo>
                    <a:pt x="804" y="1736"/>
                  </a:lnTo>
                  <a:cubicBezTo>
                    <a:pt x="643" y="1543"/>
                    <a:pt x="547" y="1350"/>
                    <a:pt x="547" y="1125"/>
                  </a:cubicBezTo>
                  <a:cubicBezTo>
                    <a:pt x="547" y="961"/>
                    <a:pt x="598" y="814"/>
                    <a:pt x="689" y="671"/>
                  </a:cubicBezTo>
                  <a:close/>
                  <a:moveTo>
                    <a:pt x="708" y="0"/>
                  </a:moveTo>
                  <a:cubicBezTo>
                    <a:pt x="611" y="0"/>
                    <a:pt x="547" y="0"/>
                    <a:pt x="483" y="65"/>
                  </a:cubicBezTo>
                  <a:lnTo>
                    <a:pt x="418" y="161"/>
                  </a:lnTo>
                  <a:cubicBezTo>
                    <a:pt x="161" y="418"/>
                    <a:pt x="1" y="772"/>
                    <a:pt x="1" y="1125"/>
                  </a:cubicBezTo>
                  <a:cubicBezTo>
                    <a:pt x="1" y="1479"/>
                    <a:pt x="161" y="1833"/>
                    <a:pt x="451" y="2122"/>
                  </a:cubicBezTo>
                  <a:lnTo>
                    <a:pt x="3986" y="5529"/>
                  </a:lnTo>
                  <a:cubicBezTo>
                    <a:pt x="4051" y="5561"/>
                    <a:pt x="4083" y="5593"/>
                    <a:pt x="4147" y="5593"/>
                  </a:cubicBezTo>
                  <a:lnTo>
                    <a:pt x="8519" y="5979"/>
                  </a:lnTo>
                  <a:lnTo>
                    <a:pt x="8615" y="5979"/>
                  </a:lnTo>
                  <a:cubicBezTo>
                    <a:pt x="9065" y="5979"/>
                    <a:pt x="9419" y="5658"/>
                    <a:pt x="9515" y="5272"/>
                  </a:cubicBezTo>
                  <a:cubicBezTo>
                    <a:pt x="9547" y="5111"/>
                    <a:pt x="9451" y="4983"/>
                    <a:pt x="9322" y="4951"/>
                  </a:cubicBezTo>
                  <a:cubicBezTo>
                    <a:pt x="8551" y="4758"/>
                    <a:pt x="7554" y="4533"/>
                    <a:pt x="6687" y="4340"/>
                  </a:cubicBezTo>
                  <a:cubicBezTo>
                    <a:pt x="5819" y="4147"/>
                    <a:pt x="5079" y="3986"/>
                    <a:pt x="4726" y="3954"/>
                  </a:cubicBezTo>
                  <a:cubicBezTo>
                    <a:pt x="4694" y="3922"/>
                    <a:pt x="4597" y="3890"/>
                    <a:pt x="4469" y="3825"/>
                  </a:cubicBezTo>
                  <a:cubicBezTo>
                    <a:pt x="4051" y="3536"/>
                    <a:pt x="3311" y="2829"/>
                    <a:pt x="2604" y="2090"/>
                  </a:cubicBezTo>
                  <a:cubicBezTo>
                    <a:pt x="1929" y="1318"/>
                    <a:pt x="1254" y="547"/>
                    <a:pt x="901" y="97"/>
                  </a:cubicBezTo>
                  <a:cubicBezTo>
                    <a:pt x="836" y="32"/>
                    <a:pt x="772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592;p62">
              <a:extLst>
                <a:ext uri="{FF2B5EF4-FFF2-40B4-BE49-F238E27FC236}">
                  <a16:creationId xmlns:a16="http://schemas.microsoft.com/office/drawing/2014/main" id="{4F23A97C-6FB3-4555-AA4F-83241EAACDF2}"/>
                </a:ext>
              </a:extLst>
            </p:cNvPr>
            <p:cNvSpPr/>
            <p:nvPr/>
          </p:nvSpPr>
          <p:spPr>
            <a:xfrm>
              <a:off x="1608075" y="3506400"/>
              <a:ext cx="458900" cy="1476275"/>
            </a:xfrm>
            <a:custGeom>
              <a:avLst/>
              <a:gdLst/>
              <a:ahLst/>
              <a:cxnLst/>
              <a:rect l="l" t="t" r="r" b="b"/>
              <a:pathLst>
                <a:path w="18356" h="59051" extrusionOk="0">
                  <a:moveTo>
                    <a:pt x="4983" y="1"/>
                  </a:moveTo>
                  <a:cubicBezTo>
                    <a:pt x="4983" y="1"/>
                    <a:pt x="740" y="4822"/>
                    <a:pt x="354" y="7490"/>
                  </a:cubicBezTo>
                  <a:cubicBezTo>
                    <a:pt x="322" y="7812"/>
                    <a:pt x="290" y="8133"/>
                    <a:pt x="258" y="8455"/>
                  </a:cubicBezTo>
                  <a:cubicBezTo>
                    <a:pt x="1" y="11637"/>
                    <a:pt x="644" y="14851"/>
                    <a:pt x="1994" y="17777"/>
                  </a:cubicBezTo>
                  <a:lnTo>
                    <a:pt x="9966" y="35006"/>
                  </a:lnTo>
                  <a:lnTo>
                    <a:pt x="15077" y="59050"/>
                  </a:lnTo>
                  <a:lnTo>
                    <a:pt x="18355" y="58247"/>
                  </a:lnTo>
                  <a:lnTo>
                    <a:pt x="17295" y="32692"/>
                  </a:lnTo>
                  <a:lnTo>
                    <a:pt x="11123" y="13084"/>
                  </a:lnTo>
                  <a:lnTo>
                    <a:pt x="14787" y="6912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593;p62">
              <a:extLst>
                <a:ext uri="{FF2B5EF4-FFF2-40B4-BE49-F238E27FC236}">
                  <a16:creationId xmlns:a16="http://schemas.microsoft.com/office/drawing/2014/main" id="{D53A95D3-9A2C-427F-BC6E-955F66BA1901}"/>
                </a:ext>
              </a:extLst>
            </p:cNvPr>
            <p:cNvSpPr/>
            <p:nvPr/>
          </p:nvSpPr>
          <p:spPr>
            <a:xfrm>
              <a:off x="1606475" y="3499650"/>
              <a:ext cx="466925" cy="1489450"/>
            </a:xfrm>
            <a:custGeom>
              <a:avLst/>
              <a:gdLst/>
              <a:ahLst/>
              <a:cxnLst/>
              <a:rect l="l" t="t" r="r" b="b"/>
              <a:pathLst>
                <a:path w="18677" h="59578" extrusionOk="0">
                  <a:moveTo>
                    <a:pt x="5084" y="635"/>
                  </a:moveTo>
                  <a:lnTo>
                    <a:pt x="14497" y="7270"/>
                  </a:lnTo>
                  <a:lnTo>
                    <a:pt x="14497" y="7270"/>
                  </a:lnTo>
                  <a:lnTo>
                    <a:pt x="10962" y="13225"/>
                  </a:lnTo>
                  <a:cubicBezTo>
                    <a:pt x="10930" y="13289"/>
                    <a:pt x="10898" y="13354"/>
                    <a:pt x="10930" y="13418"/>
                  </a:cubicBezTo>
                  <a:lnTo>
                    <a:pt x="17069" y="33026"/>
                  </a:lnTo>
                  <a:lnTo>
                    <a:pt x="18130" y="58292"/>
                  </a:lnTo>
                  <a:lnTo>
                    <a:pt x="15366" y="58999"/>
                  </a:lnTo>
                  <a:lnTo>
                    <a:pt x="10287" y="35212"/>
                  </a:lnTo>
                  <a:lnTo>
                    <a:pt x="10287" y="35180"/>
                  </a:lnTo>
                  <a:lnTo>
                    <a:pt x="2283" y="17918"/>
                  </a:lnTo>
                  <a:cubicBezTo>
                    <a:pt x="1158" y="15475"/>
                    <a:pt x="515" y="12775"/>
                    <a:pt x="515" y="10075"/>
                  </a:cubicBezTo>
                  <a:cubicBezTo>
                    <a:pt x="515" y="9625"/>
                    <a:pt x="547" y="9175"/>
                    <a:pt x="579" y="8725"/>
                  </a:cubicBezTo>
                  <a:cubicBezTo>
                    <a:pt x="611" y="8403"/>
                    <a:pt x="644" y="8114"/>
                    <a:pt x="676" y="7825"/>
                  </a:cubicBezTo>
                  <a:cubicBezTo>
                    <a:pt x="772" y="7182"/>
                    <a:pt x="1094" y="6410"/>
                    <a:pt x="1544" y="5607"/>
                  </a:cubicBezTo>
                  <a:cubicBezTo>
                    <a:pt x="2186" y="4353"/>
                    <a:pt x="3119" y="3067"/>
                    <a:pt x="3890" y="2103"/>
                  </a:cubicBezTo>
                  <a:cubicBezTo>
                    <a:pt x="4276" y="1621"/>
                    <a:pt x="4597" y="1203"/>
                    <a:pt x="4854" y="914"/>
                  </a:cubicBezTo>
                  <a:cubicBezTo>
                    <a:pt x="4926" y="794"/>
                    <a:pt x="5016" y="710"/>
                    <a:pt x="5084" y="635"/>
                  </a:cubicBezTo>
                  <a:close/>
                  <a:moveTo>
                    <a:pt x="5019" y="1"/>
                  </a:moveTo>
                  <a:cubicBezTo>
                    <a:pt x="4948" y="1"/>
                    <a:pt x="4875" y="25"/>
                    <a:pt x="4822" y="78"/>
                  </a:cubicBezTo>
                  <a:cubicBezTo>
                    <a:pt x="4822" y="110"/>
                    <a:pt x="3762" y="1299"/>
                    <a:pt x="2636" y="2842"/>
                  </a:cubicBezTo>
                  <a:cubicBezTo>
                    <a:pt x="2090" y="3646"/>
                    <a:pt x="1511" y="4482"/>
                    <a:pt x="1061" y="5350"/>
                  </a:cubicBezTo>
                  <a:cubicBezTo>
                    <a:pt x="611" y="6185"/>
                    <a:pt x="258" y="7021"/>
                    <a:pt x="161" y="7728"/>
                  </a:cubicBezTo>
                  <a:cubicBezTo>
                    <a:pt x="97" y="8050"/>
                    <a:pt x="65" y="8371"/>
                    <a:pt x="33" y="8693"/>
                  </a:cubicBezTo>
                  <a:cubicBezTo>
                    <a:pt x="1" y="9143"/>
                    <a:pt x="1" y="9625"/>
                    <a:pt x="1" y="10075"/>
                  </a:cubicBezTo>
                  <a:cubicBezTo>
                    <a:pt x="1" y="12871"/>
                    <a:pt x="644" y="15604"/>
                    <a:pt x="1801" y="18143"/>
                  </a:cubicBezTo>
                  <a:lnTo>
                    <a:pt x="9773" y="35372"/>
                  </a:lnTo>
                  <a:lnTo>
                    <a:pt x="14883" y="59384"/>
                  </a:lnTo>
                  <a:cubicBezTo>
                    <a:pt x="14916" y="59449"/>
                    <a:pt x="14948" y="59513"/>
                    <a:pt x="15012" y="59545"/>
                  </a:cubicBezTo>
                  <a:cubicBezTo>
                    <a:pt x="15076" y="59577"/>
                    <a:pt x="15141" y="59577"/>
                    <a:pt x="15205" y="59577"/>
                  </a:cubicBezTo>
                  <a:lnTo>
                    <a:pt x="18484" y="58774"/>
                  </a:lnTo>
                  <a:cubicBezTo>
                    <a:pt x="18612" y="58742"/>
                    <a:pt x="18676" y="58613"/>
                    <a:pt x="18676" y="58484"/>
                  </a:cubicBezTo>
                  <a:lnTo>
                    <a:pt x="17616" y="32962"/>
                  </a:lnTo>
                  <a:lnTo>
                    <a:pt x="17616" y="32897"/>
                  </a:lnTo>
                  <a:lnTo>
                    <a:pt x="11476" y="13386"/>
                  </a:lnTo>
                  <a:lnTo>
                    <a:pt x="15076" y="7342"/>
                  </a:lnTo>
                  <a:cubicBezTo>
                    <a:pt x="15141" y="7214"/>
                    <a:pt x="15108" y="7053"/>
                    <a:pt x="15012" y="6989"/>
                  </a:cubicBezTo>
                  <a:lnTo>
                    <a:pt x="5176" y="46"/>
                  </a:lnTo>
                  <a:cubicBezTo>
                    <a:pt x="5133" y="17"/>
                    <a:pt x="5076" y="1"/>
                    <a:pt x="5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594;p62">
              <a:extLst>
                <a:ext uri="{FF2B5EF4-FFF2-40B4-BE49-F238E27FC236}">
                  <a16:creationId xmlns:a16="http://schemas.microsoft.com/office/drawing/2014/main" id="{F2B02165-C631-4D5C-8741-A51CDF0C215E}"/>
                </a:ext>
              </a:extLst>
            </p:cNvPr>
            <p:cNvSpPr/>
            <p:nvPr/>
          </p:nvSpPr>
          <p:spPr>
            <a:xfrm>
              <a:off x="1318775" y="3717750"/>
              <a:ext cx="634875" cy="1260100"/>
            </a:xfrm>
            <a:custGeom>
              <a:avLst/>
              <a:gdLst/>
              <a:ahLst/>
              <a:cxnLst/>
              <a:rect l="l" t="t" r="r" b="b"/>
              <a:pathLst>
                <a:path w="25395" h="50404" extrusionOk="0">
                  <a:moveTo>
                    <a:pt x="25395" y="1"/>
                  </a:moveTo>
                  <a:lnTo>
                    <a:pt x="14048" y="4822"/>
                  </a:lnTo>
                  <a:lnTo>
                    <a:pt x="15398" y="7330"/>
                  </a:lnTo>
                  <a:lnTo>
                    <a:pt x="12505" y="26938"/>
                  </a:lnTo>
                  <a:lnTo>
                    <a:pt x="1" y="49246"/>
                  </a:lnTo>
                  <a:lnTo>
                    <a:pt x="3087" y="50403"/>
                  </a:lnTo>
                  <a:lnTo>
                    <a:pt x="19995" y="29252"/>
                  </a:lnTo>
                  <a:lnTo>
                    <a:pt x="24045" y="5787"/>
                  </a:lnTo>
                  <a:lnTo>
                    <a:pt x="25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595;p62">
              <a:extLst>
                <a:ext uri="{FF2B5EF4-FFF2-40B4-BE49-F238E27FC236}">
                  <a16:creationId xmlns:a16="http://schemas.microsoft.com/office/drawing/2014/main" id="{F97B5835-188B-438F-B4CD-48043CD5F2B7}"/>
                </a:ext>
              </a:extLst>
            </p:cNvPr>
            <p:cNvSpPr/>
            <p:nvPr/>
          </p:nvSpPr>
          <p:spPr>
            <a:xfrm>
              <a:off x="1311550" y="3711175"/>
              <a:ext cx="649350" cy="1273425"/>
            </a:xfrm>
            <a:custGeom>
              <a:avLst/>
              <a:gdLst/>
              <a:ahLst/>
              <a:cxnLst/>
              <a:rect l="l" t="t" r="r" b="b"/>
              <a:pathLst>
                <a:path w="25974" h="50937" extrusionOk="0">
                  <a:moveTo>
                    <a:pt x="25687" y="0"/>
                  </a:moveTo>
                  <a:cubicBezTo>
                    <a:pt x="25555" y="0"/>
                    <a:pt x="25455" y="88"/>
                    <a:pt x="25427" y="199"/>
                  </a:cubicBezTo>
                  <a:lnTo>
                    <a:pt x="24077" y="5985"/>
                  </a:lnTo>
                  <a:lnTo>
                    <a:pt x="20027" y="29387"/>
                  </a:lnTo>
                  <a:lnTo>
                    <a:pt x="3279" y="50345"/>
                  </a:lnTo>
                  <a:lnTo>
                    <a:pt x="676" y="49380"/>
                  </a:lnTo>
                  <a:lnTo>
                    <a:pt x="13019" y="27329"/>
                  </a:lnTo>
                  <a:lnTo>
                    <a:pt x="13051" y="27233"/>
                  </a:lnTo>
                  <a:lnTo>
                    <a:pt x="15944" y="7625"/>
                  </a:lnTo>
                  <a:cubicBezTo>
                    <a:pt x="15944" y="7560"/>
                    <a:pt x="15944" y="7496"/>
                    <a:pt x="15912" y="7464"/>
                  </a:cubicBezTo>
                  <a:lnTo>
                    <a:pt x="14562" y="4957"/>
                  </a:lnTo>
                  <a:cubicBezTo>
                    <a:pt x="14519" y="4871"/>
                    <a:pt x="14433" y="4814"/>
                    <a:pt x="14343" y="4814"/>
                  </a:cubicBezTo>
                  <a:cubicBezTo>
                    <a:pt x="14298" y="4814"/>
                    <a:pt x="14251" y="4828"/>
                    <a:pt x="14208" y="4860"/>
                  </a:cubicBezTo>
                  <a:cubicBezTo>
                    <a:pt x="14080" y="4925"/>
                    <a:pt x="14016" y="5085"/>
                    <a:pt x="14080" y="5214"/>
                  </a:cubicBezTo>
                  <a:lnTo>
                    <a:pt x="15398" y="7625"/>
                  </a:lnTo>
                  <a:lnTo>
                    <a:pt x="12537" y="27104"/>
                  </a:lnTo>
                  <a:lnTo>
                    <a:pt x="65" y="49380"/>
                  </a:lnTo>
                  <a:cubicBezTo>
                    <a:pt x="1" y="49445"/>
                    <a:pt x="1" y="49541"/>
                    <a:pt x="33" y="49606"/>
                  </a:cubicBezTo>
                  <a:cubicBezTo>
                    <a:pt x="65" y="49702"/>
                    <a:pt x="129" y="49734"/>
                    <a:pt x="193" y="49766"/>
                  </a:cubicBezTo>
                  <a:lnTo>
                    <a:pt x="3279" y="50923"/>
                  </a:lnTo>
                  <a:cubicBezTo>
                    <a:pt x="3305" y="50932"/>
                    <a:pt x="3333" y="50936"/>
                    <a:pt x="3362" y="50936"/>
                  </a:cubicBezTo>
                  <a:cubicBezTo>
                    <a:pt x="3440" y="50936"/>
                    <a:pt x="3522" y="50906"/>
                    <a:pt x="3569" y="50859"/>
                  </a:cubicBezTo>
                  <a:lnTo>
                    <a:pt x="20509" y="29676"/>
                  </a:lnTo>
                  <a:lnTo>
                    <a:pt x="20541" y="29547"/>
                  </a:lnTo>
                  <a:lnTo>
                    <a:pt x="24591" y="6082"/>
                  </a:lnTo>
                  <a:lnTo>
                    <a:pt x="25941" y="328"/>
                  </a:lnTo>
                  <a:cubicBezTo>
                    <a:pt x="25973" y="199"/>
                    <a:pt x="25877" y="39"/>
                    <a:pt x="25748" y="7"/>
                  </a:cubicBezTo>
                  <a:cubicBezTo>
                    <a:pt x="25727" y="2"/>
                    <a:pt x="25707" y="0"/>
                    <a:pt x="25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596;p62">
              <a:extLst>
                <a:ext uri="{FF2B5EF4-FFF2-40B4-BE49-F238E27FC236}">
                  <a16:creationId xmlns:a16="http://schemas.microsoft.com/office/drawing/2014/main" id="{A20CDF9F-9C9F-485E-9B0D-48BA62EC1A9E}"/>
                </a:ext>
              </a:extLst>
            </p:cNvPr>
            <p:cNvSpPr/>
            <p:nvPr/>
          </p:nvSpPr>
          <p:spPr>
            <a:xfrm>
              <a:off x="1848375" y="3941000"/>
              <a:ext cx="67525" cy="394925"/>
            </a:xfrm>
            <a:custGeom>
              <a:avLst/>
              <a:gdLst/>
              <a:ahLst/>
              <a:cxnLst/>
              <a:rect l="l" t="t" r="r" b="b"/>
              <a:pathLst>
                <a:path w="2701" h="15797" extrusionOk="0">
                  <a:moveTo>
                    <a:pt x="2490" y="1"/>
                  </a:moveTo>
                  <a:cubicBezTo>
                    <a:pt x="2387" y="1"/>
                    <a:pt x="2314" y="84"/>
                    <a:pt x="2314" y="168"/>
                  </a:cubicBezTo>
                  <a:lnTo>
                    <a:pt x="32" y="15565"/>
                  </a:lnTo>
                  <a:cubicBezTo>
                    <a:pt x="0" y="15661"/>
                    <a:pt x="97" y="15790"/>
                    <a:pt x="193" y="15790"/>
                  </a:cubicBezTo>
                  <a:cubicBezTo>
                    <a:pt x="206" y="15794"/>
                    <a:pt x="219" y="15796"/>
                    <a:pt x="233" y="15796"/>
                  </a:cubicBezTo>
                  <a:cubicBezTo>
                    <a:pt x="322" y="15796"/>
                    <a:pt x="418" y="15713"/>
                    <a:pt x="418" y="15629"/>
                  </a:cubicBezTo>
                  <a:lnTo>
                    <a:pt x="2700" y="232"/>
                  </a:lnTo>
                  <a:cubicBezTo>
                    <a:pt x="2700" y="135"/>
                    <a:pt x="2636" y="7"/>
                    <a:pt x="2539" y="7"/>
                  </a:cubicBezTo>
                  <a:cubicBezTo>
                    <a:pt x="2522" y="3"/>
                    <a:pt x="2506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597;p62">
              <a:extLst>
                <a:ext uri="{FF2B5EF4-FFF2-40B4-BE49-F238E27FC236}">
                  <a16:creationId xmlns:a16="http://schemas.microsoft.com/office/drawing/2014/main" id="{6D041447-0A7F-4DE5-A74F-609AF1705764}"/>
                </a:ext>
              </a:extLst>
            </p:cNvPr>
            <p:cNvSpPr/>
            <p:nvPr/>
          </p:nvSpPr>
          <p:spPr>
            <a:xfrm>
              <a:off x="1633800" y="3761650"/>
              <a:ext cx="54675" cy="233375"/>
            </a:xfrm>
            <a:custGeom>
              <a:avLst/>
              <a:gdLst/>
              <a:ahLst/>
              <a:cxnLst/>
              <a:rect l="l" t="t" r="r" b="b"/>
              <a:pathLst>
                <a:path w="2187" h="9335" extrusionOk="0">
                  <a:moveTo>
                    <a:pt x="238" y="1"/>
                  </a:moveTo>
                  <a:cubicBezTo>
                    <a:pt x="211" y="1"/>
                    <a:pt x="185" y="5"/>
                    <a:pt x="161" y="13"/>
                  </a:cubicBezTo>
                  <a:cubicBezTo>
                    <a:pt x="65" y="77"/>
                    <a:pt x="1" y="173"/>
                    <a:pt x="65" y="270"/>
                  </a:cubicBezTo>
                  <a:lnTo>
                    <a:pt x="1768" y="4095"/>
                  </a:lnTo>
                  <a:lnTo>
                    <a:pt x="1608" y="9110"/>
                  </a:lnTo>
                  <a:cubicBezTo>
                    <a:pt x="1608" y="9238"/>
                    <a:pt x="1704" y="9335"/>
                    <a:pt x="1801" y="9335"/>
                  </a:cubicBezTo>
                  <a:cubicBezTo>
                    <a:pt x="1929" y="9335"/>
                    <a:pt x="1993" y="9238"/>
                    <a:pt x="2026" y="9142"/>
                  </a:cubicBezTo>
                  <a:lnTo>
                    <a:pt x="2186" y="4063"/>
                  </a:lnTo>
                  <a:lnTo>
                    <a:pt x="2154" y="3966"/>
                  </a:lnTo>
                  <a:lnTo>
                    <a:pt x="418" y="109"/>
                  </a:lnTo>
                  <a:cubicBezTo>
                    <a:pt x="394" y="37"/>
                    <a:pt x="316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598;p62">
              <a:extLst>
                <a:ext uri="{FF2B5EF4-FFF2-40B4-BE49-F238E27FC236}">
                  <a16:creationId xmlns:a16="http://schemas.microsoft.com/office/drawing/2014/main" id="{EBDE55D9-BC9D-47B3-ACAC-12E19AF125B7}"/>
                </a:ext>
              </a:extLst>
            </p:cNvPr>
            <p:cNvSpPr/>
            <p:nvPr/>
          </p:nvSpPr>
          <p:spPr>
            <a:xfrm>
              <a:off x="1827475" y="3665300"/>
              <a:ext cx="123775" cy="93475"/>
            </a:xfrm>
            <a:custGeom>
              <a:avLst/>
              <a:gdLst/>
              <a:ahLst/>
              <a:cxnLst/>
              <a:rect l="l" t="t" r="r" b="b"/>
              <a:pathLst>
                <a:path w="4951" h="3739" extrusionOk="0">
                  <a:moveTo>
                    <a:pt x="4757" y="1"/>
                  </a:moveTo>
                  <a:cubicBezTo>
                    <a:pt x="4660" y="1"/>
                    <a:pt x="4586" y="59"/>
                    <a:pt x="4533" y="138"/>
                  </a:cubicBezTo>
                  <a:lnTo>
                    <a:pt x="4533" y="170"/>
                  </a:lnTo>
                  <a:cubicBezTo>
                    <a:pt x="4468" y="331"/>
                    <a:pt x="4083" y="1134"/>
                    <a:pt x="3343" y="1874"/>
                  </a:cubicBezTo>
                  <a:cubicBezTo>
                    <a:pt x="2636" y="2645"/>
                    <a:pt x="1575" y="3320"/>
                    <a:pt x="193" y="3320"/>
                  </a:cubicBezTo>
                  <a:cubicBezTo>
                    <a:pt x="65" y="3320"/>
                    <a:pt x="0" y="3417"/>
                    <a:pt x="0" y="3545"/>
                  </a:cubicBezTo>
                  <a:cubicBezTo>
                    <a:pt x="0" y="3642"/>
                    <a:pt x="65" y="3738"/>
                    <a:pt x="193" y="3738"/>
                  </a:cubicBezTo>
                  <a:cubicBezTo>
                    <a:pt x="1833" y="3738"/>
                    <a:pt x="3022" y="2870"/>
                    <a:pt x="3793" y="2002"/>
                  </a:cubicBezTo>
                  <a:cubicBezTo>
                    <a:pt x="4565" y="1134"/>
                    <a:pt x="4918" y="299"/>
                    <a:pt x="4918" y="299"/>
                  </a:cubicBezTo>
                  <a:cubicBezTo>
                    <a:pt x="4951" y="170"/>
                    <a:pt x="4918" y="74"/>
                    <a:pt x="4822" y="9"/>
                  </a:cubicBezTo>
                  <a:cubicBezTo>
                    <a:pt x="4799" y="4"/>
                    <a:pt x="4777" y="1"/>
                    <a:pt x="4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599;p62">
              <a:extLst>
                <a:ext uri="{FF2B5EF4-FFF2-40B4-BE49-F238E27FC236}">
                  <a16:creationId xmlns:a16="http://schemas.microsoft.com/office/drawing/2014/main" id="{050082D4-0B47-4189-A946-0E68A2BA39BB}"/>
                </a:ext>
              </a:extLst>
            </p:cNvPr>
            <p:cNvSpPr/>
            <p:nvPr/>
          </p:nvSpPr>
          <p:spPr>
            <a:xfrm>
              <a:off x="1726225" y="3634675"/>
              <a:ext cx="181625" cy="758150"/>
            </a:xfrm>
            <a:custGeom>
              <a:avLst/>
              <a:gdLst/>
              <a:ahLst/>
              <a:cxnLst/>
              <a:rect l="l" t="t" r="r" b="b"/>
              <a:pathLst>
                <a:path w="7265" h="30326" extrusionOk="0">
                  <a:moveTo>
                    <a:pt x="7025" y="0"/>
                  </a:moveTo>
                  <a:cubicBezTo>
                    <a:pt x="6982" y="0"/>
                    <a:pt x="6940" y="16"/>
                    <a:pt x="6911" y="45"/>
                  </a:cubicBezTo>
                  <a:lnTo>
                    <a:pt x="5143" y="1620"/>
                  </a:lnTo>
                  <a:cubicBezTo>
                    <a:pt x="5111" y="1684"/>
                    <a:pt x="5079" y="1716"/>
                    <a:pt x="5079" y="1781"/>
                  </a:cubicBezTo>
                  <a:lnTo>
                    <a:pt x="5079" y="2938"/>
                  </a:lnTo>
                  <a:lnTo>
                    <a:pt x="2893" y="2456"/>
                  </a:lnTo>
                  <a:cubicBezTo>
                    <a:pt x="2797" y="2456"/>
                    <a:pt x="2732" y="2456"/>
                    <a:pt x="2700" y="2520"/>
                  </a:cubicBezTo>
                  <a:cubicBezTo>
                    <a:pt x="2636" y="2584"/>
                    <a:pt x="2636" y="2649"/>
                    <a:pt x="2636" y="2713"/>
                  </a:cubicBezTo>
                  <a:lnTo>
                    <a:pt x="3857" y="6185"/>
                  </a:lnTo>
                  <a:lnTo>
                    <a:pt x="0" y="30100"/>
                  </a:lnTo>
                  <a:cubicBezTo>
                    <a:pt x="0" y="30196"/>
                    <a:pt x="64" y="30293"/>
                    <a:pt x="193" y="30325"/>
                  </a:cubicBezTo>
                  <a:cubicBezTo>
                    <a:pt x="289" y="30325"/>
                    <a:pt x="386" y="30261"/>
                    <a:pt x="418" y="30164"/>
                  </a:cubicBezTo>
                  <a:lnTo>
                    <a:pt x="4243" y="6185"/>
                  </a:lnTo>
                  <a:lnTo>
                    <a:pt x="4243" y="6088"/>
                  </a:lnTo>
                  <a:lnTo>
                    <a:pt x="3150" y="2938"/>
                  </a:lnTo>
                  <a:lnTo>
                    <a:pt x="5240" y="3388"/>
                  </a:lnTo>
                  <a:cubicBezTo>
                    <a:pt x="5304" y="3388"/>
                    <a:pt x="5368" y="3388"/>
                    <a:pt x="5400" y="3324"/>
                  </a:cubicBezTo>
                  <a:cubicBezTo>
                    <a:pt x="5465" y="3292"/>
                    <a:pt x="5497" y="3259"/>
                    <a:pt x="5497" y="3195"/>
                  </a:cubicBezTo>
                  <a:lnTo>
                    <a:pt x="5497" y="1877"/>
                  </a:lnTo>
                  <a:lnTo>
                    <a:pt x="7168" y="366"/>
                  </a:lnTo>
                  <a:cubicBezTo>
                    <a:pt x="7265" y="270"/>
                    <a:pt x="7265" y="141"/>
                    <a:pt x="7168" y="77"/>
                  </a:cubicBezTo>
                  <a:cubicBezTo>
                    <a:pt x="7133" y="24"/>
                    <a:pt x="7078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600;p62">
              <a:extLst>
                <a:ext uri="{FF2B5EF4-FFF2-40B4-BE49-F238E27FC236}">
                  <a16:creationId xmlns:a16="http://schemas.microsoft.com/office/drawing/2014/main" id="{33FB3497-AC68-4B6E-9291-03446CAF7B5B}"/>
                </a:ext>
              </a:extLst>
            </p:cNvPr>
            <p:cNvSpPr/>
            <p:nvPr/>
          </p:nvSpPr>
          <p:spPr>
            <a:xfrm>
              <a:off x="1690850" y="4417675"/>
              <a:ext cx="32975" cy="40550"/>
            </a:xfrm>
            <a:custGeom>
              <a:avLst/>
              <a:gdLst/>
              <a:ahLst/>
              <a:cxnLst/>
              <a:rect l="l" t="t" r="r" b="b"/>
              <a:pathLst>
                <a:path w="1319" h="1622" extrusionOk="0">
                  <a:moveTo>
                    <a:pt x="1112" y="0"/>
                  </a:moveTo>
                  <a:cubicBezTo>
                    <a:pt x="1043" y="0"/>
                    <a:pt x="974" y="36"/>
                    <a:pt x="933" y="98"/>
                  </a:cubicBezTo>
                  <a:lnTo>
                    <a:pt x="65" y="1319"/>
                  </a:lnTo>
                  <a:cubicBezTo>
                    <a:pt x="1" y="1384"/>
                    <a:pt x="33" y="1512"/>
                    <a:pt x="97" y="1577"/>
                  </a:cubicBezTo>
                  <a:cubicBezTo>
                    <a:pt x="141" y="1606"/>
                    <a:pt x="190" y="1621"/>
                    <a:pt x="238" y="1621"/>
                  </a:cubicBezTo>
                  <a:cubicBezTo>
                    <a:pt x="296" y="1621"/>
                    <a:pt x="351" y="1598"/>
                    <a:pt x="387" y="1544"/>
                  </a:cubicBezTo>
                  <a:lnTo>
                    <a:pt x="1254" y="323"/>
                  </a:lnTo>
                  <a:cubicBezTo>
                    <a:pt x="1319" y="227"/>
                    <a:pt x="1319" y="98"/>
                    <a:pt x="1222" y="34"/>
                  </a:cubicBezTo>
                  <a:cubicBezTo>
                    <a:pt x="1188" y="11"/>
                    <a:pt x="1150" y="0"/>
                    <a:pt x="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122;p37">
            <a:extLst>
              <a:ext uri="{FF2B5EF4-FFF2-40B4-BE49-F238E27FC236}">
                <a16:creationId xmlns:a16="http://schemas.microsoft.com/office/drawing/2014/main" id="{F11A084F-056E-48F2-8B7E-07194E692BDC}"/>
              </a:ext>
            </a:extLst>
          </p:cNvPr>
          <p:cNvGrpSpPr/>
          <p:nvPr/>
        </p:nvGrpSpPr>
        <p:grpSpPr>
          <a:xfrm>
            <a:off x="8024250" y="846002"/>
            <a:ext cx="653200" cy="747848"/>
            <a:chOff x="731647" y="2728277"/>
            <a:chExt cx="635100" cy="734984"/>
          </a:xfrm>
        </p:grpSpPr>
        <p:grpSp>
          <p:nvGrpSpPr>
            <p:cNvPr id="283" name="Google Shape;2123;p37">
              <a:extLst>
                <a:ext uri="{FF2B5EF4-FFF2-40B4-BE49-F238E27FC236}">
                  <a16:creationId xmlns:a16="http://schemas.microsoft.com/office/drawing/2014/main" id="{2F76AD01-6BF5-4568-A902-247567E333D1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88" name="Google Shape;2124;p37">
                <a:extLst>
                  <a:ext uri="{FF2B5EF4-FFF2-40B4-BE49-F238E27FC236}">
                    <a16:creationId xmlns:a16="http://schemas.microsoft.com/office/drawing/2014/main" id="{371F98B5-6E0B-4CA6-A803-CB1CDB25FF48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125;p37">
                <a:extLst>
                  <a:ext uri="{FF2B5EF4-FFF2-40B4-BE49-F238E27FC236}">
                    <a16:creationId xmlns:a16="http://schemas.microsoft.com/office/drawing/2014/main" id="{08BC6BB9-C76C-4D8F-A841-8648B14272F9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4" name="Google Shape;2126;p37">
              <a:extLst>
                <a:ext uri="{FF2B5EF4-FFF2-40B4-BE49-F238E27FC236}">
                  <a16:creationId xmlns:a16="http://schemas.microsoft.com/office/drawing/2014/main" id="{F3F03499-EC22-4BB7-A4F6-78AA8A1E7021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85" name="Google Shape;2127;p37">
                <a:extLst>
                  <a:ext uri="{FF2B5EF4-FFF2-40B4-BE49-F238E27FC236}">
                    <a16:creationId xmlns:a16="http://schemas.microsoft.com/office/drawing/2014/main" id="{92F77AD3-ABAD-45F8-B862-8D3EFEDAF4B5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6" name="Google Shape;2128;p37">
                <a:extLst>
                  <a:ext uri="{FF2B5EF4-FFF2-40B4-BE49-F238E27FC236}">
                    <a16:creationId xmlns:a16="http://schemas.microsoft.com/office/drawing/2014/main" id="{89305CE4-6E2C-4F49-B3ED-9A217CC5CCFA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7" name="Google Shape;2129;p37">
                <a:extLst>
                  <a:ext uri="{FF2B5EF4-FFF2-40B4-BE49-F238E27FC236}">
                    <a16:creationId xmlns:a16="http://schemas.microsoft.com/office/drawing/2014/main" id="{EEAB11AA-F093-447F-8A55-913CF9FADF7C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90" name="Google Shape;2122;p37">
            <a:extLst>
              <a:ext uri="{FF2B5EF4-FFF2-40B4-BE49-F238E27FC236}">
                <a16:creationId xmlns:a16="http://schemas.microsoft.com/office/drawing/2014/main" id="{38BF3D10-6FD5-4D0C-8804-9969A6EDF570}"/>
              </a:ext>
            </a:extLst>
          </p:cNvPr>
          <p:cNvGrpSpPr/>
          <p:nvPr/>
        </p:nvGrpSpPr>
        <p:grpSpPr>
          <a:xfrm>
            <a:off x="7318400" y="261802"/>
            <a:ext cx="345200" cy="403222"/>
            <a:chOff x="731647" y="2728277"/>
            <a:chExt cx="635100" cy="734984"/>
          </a:xfrm>
        </p:grpSpPr>
        <p:grpSp>
          <p:nvGrpSpPr>
            <p:cNvPr id="291" name="Google Shape;2123;p37">
              <a:extLst>
                <a:ext uri="{FF2B5EF4-FFF2-40B4-BE49-F238E27FC236}">
                  <a16:creationId xmlns:a16="http://schemas.microsoft.com/office/drawing/2014/main" id="{8BF53990-0F9A-46C7-A348-D45B0FF333C7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96" name="Google Shape;2124;p37">
                <a:extLst>
                  <a:ext uri="{FF2B5EF4-FFF2-40B4-BE49-F238E27FC236}">
                    <a16:creationId xmlns:a16="http://schemas.microsoft.com/office/drawing/2014/main" id="{C6340C85-40AB-40B3-AAC4-8F96E1964552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125;p37">
                <a:extLst>
                  <a:ext uri="{FF2B5EF4-FFF2-40B4-BE49-F238E27FC236}">
                    <a16:creationId xmlns:a16="http://schemas.microsoft.com/office/drawing/2014/main" id="{542E2B1A-8378-4677-A87F-8CC4F20043AC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92" name="Google Shape;2126;p37">
              <a:extLst>
                <a:ext uri="{FF2B5EF4-FFF2-40B4-BE49-F238E27FC236}">
                  <a16:creationId xmlns:a16="http://schemas.microsoft.com/office/drawing/2014/main" id="{3812E4E9-F7F5-4FBB-AA00-6CD895DFEFF0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93" name="Google Shape;2127;p37">
                <a:extLst>
                  <a:ext uri="{FF2B5EF4-FFF2-40B4-BE49-F238E27FC236}">
                    <a16:creationId xmlns:a16="http://schemas.microsoft.com/office/drawing/2014/main" id="{956390F7-8696-499B-998A-9441B6DD458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94" name="Google Shape;2128;p37">
                <a:extLst>
                  <a:ext uri="{FF2B5EF4-FFF2-40B4-BE49-F238E27FC236}">
                    <a16:creationId xmlns:a16="http://schemas.microsoft.com/office/drawing/2014/main" id="{27A12B26-C91A-4C1B-A53F-504392897CF9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95" name="Google Shape;2129;p37">
                <a:extLst>
                  <a:ext uri="{FF2B5EF4-FFF2-40B4-BE49-F238E27FC236}">
                    <a16:creationId xmlns:a16="http://schemas.microsoft.com/office/drawing/2014/main" id="{E7159063-85C2-4DAE-9A26-DD86D65BAB84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98" name="Google Shape;2122;p37">
            <a:extLst>
              <a:ext uri="{FF2B5EF4-FFF2-40B4-BE49-F238E27FC236}">
                <a16:creationId xmlns:a16="http://schemas.microsoft.com/office/drawing/2014/main" id="{47ABC0AC-7AC2-463F-93E7-AA5D072C912A}"/>
              </a:ext>
            </a:extLst>
          </p:cNvPr>
          <p:cNvGrpSpPr/>
          <p:nvPr/>
        </p:nvGrpSpPr>
        <p:grpSpPr>
          <a:xfrm>
            <a:off x="5648350" y="408615"/>
            <a:ext cx="345200" cy="403222"/>
            <a:chOff x="731647" y="2728277"/>
            <a:chExt cx="635100" cy="734984"/>
          </a:xfrm>
        </p:grpSpPr>
        <p:grpSp>
          <p:nvGrpSpPr>
            <p:cNvPr id="299" name="Google Shape;2123;p37">
              <a:extLst>
                <a:ext uri="{FF2B5EF4-FFF2-40B4-BE49-F238E27FC236}">
                  <a16:creationId xmlns:a16="http://schemas.microsoft.com/office/drawing/2014/main" id="{93E20A15-2B13-4BFB-BCD6-92507A1637CB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04" name="Google Shape;2124;p37">
                <a:extLst>
                  <a:ext uri="{FF2B5EF4-FFF2-40B4-BE49-F238E27FC236}">
                    <a16:creationId xmlns:a16="http://schemas.microsoft.com/office/drawing/2014/main" id="{AFBE2D3F-44A5-48A3-8AA1-4D8B71C5B902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2125;p37">
                <a:extLst>
                  <a:ext uri="{FF2B5EF4-FFF2-40B4-BE49-F238E27FC236}">
                    <a16:creationId xmlns:a16="http://schemas.microsoft.com/office/drawing/2014/main" id="{9C5B0859-432C-402A-B0EA-1F6616441B4A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00" name="Google Shape;2126;p37">
              <a:extLst>
                <a:ext uri="{FF2B5EF4-FFF2-40B4-BE49-F238E27FC236}">
                  <a16:creationId xmlns:a16="http://schemas.microsoft.com/office/drawing/2014/main" id="{18C25722-BEF7-4EDF-B242-52FB11E95B40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01" name="Google Shape;2127;p37">
                <a:extLst>
                  <a:ext uri="{FF2B5EF4-FFF2-40B4-BE49-F238E27FC236}">
                    <a16:creationId xmlns:a16="http://schemas.microsoft.com/office/drawing/2014/main" id="{3B08E815-7650-461F-930B-6D42EBDC2327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02" name="Google Shape;2128;p37">
                <a:extLst>
                  <a:ext uri="{FF2B5EF4-FFF2-40B4-BE49-F238E27FC236}">
                    <a16:creationId xmlns:a16="http://schemas.microsoft.com/office/drawing/2014/main" id="{0CDC9093-41D1-4911-A4AF-EBBA434D5521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03" name="Google Shape;2129;p37">
                <a:extLst>
                  <a:ext uri="{FF2B5EF4-FFF2-40B4-BE49-F238E27FC236}">
                    <a16:creationId xmlns:a16="http://schemas.microsoft.com/office/drawing/2014/main" id="{E4049F42-8DDC-4941-9015-016EB6716C02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5807E194-1B85-4F9C-A7EA-C6BD56DA8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527" y="1458983"/>
            <a:ext cx="3684718" cy="1813935"/>
          </a:xfrm>
          <a:prstGeom prst="rect">
            <a:avLst/>
          </a:prstGeom>
        </p:spPr>
      </p:pic>
      <p:sp>
        <p:nvSpPr>
          <p:cNvPr id="325" name="Rectangle 324">
            <a:extLst>
              <a:ext uri="{FF2B5EF4-FFF2-40B4-BE49-F238E27FC236}">
                <a16:creationId xmlns:a16="http://schemas.microsoft.com/office/drawing/2014/main" id="{DA042EA4-5CEB-4123-B0DA-EC13D09BF838}"/>
              </a:ext>
            </a:extLst>
          </p:cNvPr>
          <p:cNvSpPr/>
          <p:nvPr/>
        </p:nvSpPr>
        <p:spPr>
          <a:xfrm>
            <a:off x="5951263" y="3448513"/>
            <a:ext cx="2696088" cy="907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tx2">
                  <a:lumMod val="25000"/>
                </a:schemeClr>
              </a:solidFill>
              <a:latin typeface="Barlow" panose="00000500000000000000" pitchFamily="2" charset="0"/>
            </a:endParaRPr>
          </a:p>
          <a:p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Barlow" panose="00000500000000000000" pitchFamily="2" charset="0"/>
              </a:rPr>
              <a:t>Matias Flores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Barlow" panose="00000500000000000000" pitchFamily="2" charset="0"/>
              </a:rPr>
              <a:t>Anastasia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Barlow" panose="00000500000000000000" pitchFamily="2" charset="0"/>
              </a:rPr>
              <a:t>Putuntica</a:t>
            </a:r>
            <a:endParaRPr lang="en-US" sz="1600" dirty="0">
              <a:solidFill>
                <a:schemeClr val="tx2">
                  <a:lumMod val="25000"/>
                </a:schemeClr>
              </a:solidFill>
              <a:latin typeface="Barlow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Barlow" panose="00000500000000000000" pitchFamily="2" charset="0"/>
              </a:rPr>
              <a:t>Daniel Vaswani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Barlow" panose="00000500000000000000" pitchFamily="2" charset="0"/>
              </a:rPr>
              <a:t>Sarvin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Barlow" panose="00000500000000000000" pitchFamily="2" charset="0"/>
              </a:rPr>
              <a:t>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Barlow" panose="00000500000000000000" pitchFamily="2" charset="0"/>
              </a:rPr>
              <a:t>Satchithanantham</a:t>
            </a:r>
            <a:endParaRPr lang="en-US" sz="1600" dirty="0">
              <a:solidFill>
                <a:schemeClr val="tx2">
                  <a:lumMod val="25000"/>
                </a:schemeClr>
              </a:solidFill>
              <a:latin typeface="Barlow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Barlow" panose="00000500000000000000" pitchFamily="2" charset="0"/>
              </a:rPr>
              <a:t>Luciano de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Barlow" panose="00000500000000000000" pitchFamily="2" charset="0"/>
              </a:rPr>
              <a:t>Armas</a:t>
            </a:r>
            <a:endParaRPr lang="en-US" sz="1600" dirty="0">
              <a:solidFill>
                <a:schemeClr val="tx2">
                  <a:lumMod val="25000"/>
                </a:schemeClr>
              </a:solidFill>
              <a:latin typeface="Barlow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Barlow" panose="00000500000000000000" pitchFamily="2" charset="0"/>
              </a:rPr>
              <a:t>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tx2">
                  <a:lumMod val="25000"/>
                </a:schemeClr>
              </a:solidFill>
              <a:latin typeface="Barlow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4241;p64">
            <a:extLst>
              <a:ext uri="{FF2B5EF4-FFF2-40B4-BE49-F238E27FC236}">
                <a16:creationId xmlns:a16="http://schemas.microsoft.com/office/drawing/2014/main" id="{54280917-B1CB-40A9-9027-1F93C078E2C4}"/>
              </a:ext>
            </a:extLst>
          </p:cNvPr>
          <p:cNvGrpSpPr/>
          <p:nvPr/>
        </p:nvGrpSpPr>
        <p:grpSpPr>
          <a:xfrm>
            <a:off x="404326" y="1346924"/>
            <a:ext cx="3769568" cy="3231654"/>
            <a:chOff x="1338075" y="463925"/>
            <a:chExt cx="5022575" cy="4585450"/>
          </a:xfrm>
        </p:grpSpPr>
        <p:sp>
          <p:nvSpPr>
            <p:cNvPr id="229" name="Google Shape;4242;p64">
              <a:extLst>
                <a:ext uri="{FF2B5EF4-FFF2-40B4-BE49-F238E27FC236}">
                  <a16:creationId xmlns:a16="http://schemas.microsoft.com/office/drawing/2014/main" id="{20D76EC1-DC65-4B48-AC5E-EEB3E13658C2}"/>
                </a:ext>
              </a:extLst>
            </p:cNvPr>
            <p:cNvSpPr/>
            <p:nvPr/>
          </p:nvSpPr>
          <p:spPr>
            <a:xfrm>
              <a:off x="1338075" y="522825"/>
              <a:ext cx="5022575" cy="4526325"/>
            </a:xfrm>
            <a:custGeom>
              <a:avLst/>
              <a:gdLst/>
              <a:ahLst/>
              <a:cxnLst/>
              <a:rect l="l" t="t" r="r" b="b"/>
              <a:pathLst>
                <a:path w="200903" h="181053" extrusionOk="0">
                  <a:moveTo>
                    <a:pt x="125732" y="1"/>
                  </a:moveTo>
                  <a:cubicBezTo>
                    <a:pt x="113978" y="1"/>
                    <a:pt x="102353" y="4024"/>
                    <a:pt x="92608" y="11467"/>
                  </a:cubicBezTo>
                  <a:cubicBezTo>
                    <a:pt x="70622" y="28310"/>
                    <a:pt x="54646" y="51229"/>
                    <a:pt x="30570" y="65823"/>
                  </a:cubicBezTo>
                  <a:cubicBezTo>
                    <a:pt x="10512" y="77974"/>
                    <a:pt x="0" y="97646"/>
                    <a:pt x="6751" y="125419"/>
                  </a:cubicBezTo>
                  <a:cubicBezTo>
                    <a:pt x="13127" y="151683"/>
                    <a:pt x="33585" y="167565"/>
                    <a:pt x="56639" y="167565"/>
                  </a:cubicBezTo>
                  <a:cubicBezTo>
                    <a:pt x="57991" y="167565"/>
                    <a:pt x="59353" y="167510"/>
                    <a:pt x="60721" y="167400"/>
                  </a:cubicBezTo>
                  <a:cubicBezTo>
                    <a:pt x="65021" y="167056"/>
                    <a:pt x="69362" y="166862"/>
                    <a:pt x="73701" y="166862"/>
                  </a:cubicBezTo>
                  <a:cubicBezTo>
                    <a:pt x="90057" y="166862"/>
                    <a:pt x="106390" y="169618"/>
                    <a:pt x="120413" y="177493"/>
                  </a:cubicBezTo>
                  <a:cubicBezTo>
                    <a:pt x="124643" y="179866"/>
                    <a:pt x="129744" y="181052"/>
                    <a:pt x="135391" y="181052"/>
                  </a:cubicBezTo>
                  <a:cubicBezTo>
                    <a:pt x="150859" y="181052"/>
                    <a:pt x="170424" y="172151"/>
                    <a:pt x="187402" y="154349"/>
                  </a:cubicBezTo>
                  <a:cubicBezTo>
                    <a:pt x="200903" y="140173"/>
                    <a:pt x="199585" y="122172"/>
                    <a:pt x="195181" y="105329"/>
                  </a:cubicBezTo>
                  <a:cubicBezTo>
                    <a:pt x="192481" y="94946"/>
                    <a:pt x="190713" y="84306"/>
                    <a:pt x="188624" y="73763"/>
                  </a:cubicBezTo>
                  <a:cubicBezTo>
                    <a:pt x="187113" y="66337"/>
                    <a:pt x="185473" y="58944"/>
                    <a:pt x="183223" y="51712"/>
                  </a:cubicBezTo>
                  <a:cubicBezTo>
                    <a:pt x="176634" y="30753"/>
                    <a:pt x="163551" y="9506"/>
                    <a:pt x="141114" y="2370"/>
                  </a:cubicBezTo>
                  <a:cubicBezTo>
                    <a:pt x="136060" y="773"/>
                    <a:pt x="130884" y="1"/>
                    <a:pt x="125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243;p64">
              <a:extLst>
                <a:ext uri="{FF2B5EF4-FFF2-40B4-BE49-F238E27FC236}">
                  <a16:creationId xmlns:a16="http://schemas.microsoft.com/office/drawing/2014/main" id="{F6B12CD2-C75B-4018-A1C2-B788BEC1D344}"/>
                </a:ext>
              </a:extLst>
            </p:cNvPr>
            <p:cNvSpPr/>
            <p:nvPr/>
          </p:nvSpPr>
          <p:spPr>
            <a:xfrm>
              <a:off x="1455400" y="522600"/>
              <a:ext cx="4838550" cy="4526775"/>
            </a:xfrm>
            <a:custGeom>
              <a:avLst/>
              <a:gdLst/>
              <a:ahLst/>
              <a:cxnLst/>
              <a:rect l="l" t="t" r="r" b="b"/>
              <a:pathLst>
                <a:path w="193542" h="181071" extrusionOk="0">
                  <a:moveTo>
                    <a:pt x="50853" y="46128"/>
                  </a:moveTo>
                  <a:cubicBezTo>
                    <a:pt x="50339" y="46610"/>
                    <a:pt x="49824" y="47092"/>
                    <a:pt x="49310" y="47574"/>
                  </a:cubicBezTo>
                  <a:cubicBezTo>
                    <a:pt x="49503" y="47670"/>
                    <a:pt x="49696" y="47767"/>
                    <a:pt x="49889" y="47863"/>
                  </a:cubicBezTo>
                  <a:cubicBezTo>
                    <a:pt x="50821" y="48345"/>
                    <a:pt x="51721" y="48763"/>
                    <a:pt x="52524" y="49149"/>
                  </a:cubicBezTo>
                  <a:cubicBezTo>
                    <a:pt x="51849" y="48185"/>
                    <a:pt x="51303" y="47156"/>
                    <a:pt x="50853" y="46128"/>
                  </a:cubicBezTo>
                  <a:close/>
                  <a:moveTo>
                    <a:pt x="89169" y="37802"/>
                  </a:moveTo>
                  <a:cubicBezTo>
                    <a:pt x="89169" y="38156"/>
                    <a:pt x="89137" y="45549"/>
                    <a:pt x="84572" y="50306"/>
                  </a:cubicBezTo>
                  <a:cubicBezTo>
                    <a:pt x="79879" y="55160"/>
                    <a:pt x="72229" y="55385"/>
                    <a:pt x="72229" y="55385"/>
                  </a:cubicBezTo>
                  <a:cubicBezTo>
                    <a:pt x="72229" y="55032"/>
                    <a:pt x="72293" y="47638"/>
                    <a:pt x="76858" y="42881"/>
                  </a:cubicBezTo>
                  <a:cubicBezTo>
                    <a:pt x="81551" y="38027"/>
                    <a:pt x="89169" y="37802"/>
                    <a:pt x="89169" y="37802"/>
                  </a:cubicBezTo>
                  <a:close/>
                  <a:moveTo>
                    <a:pt x="120992" y="0"/>
                  </a:moveTo>
                  <a:cubicBezTo>
                    <a:pt x="109259" y="0"/>
                    <a:pt x="97655" y="4050"/>
                    <a:pt x="87915" y="11476"/>
                  </a:cubicBezTo>
                  <a:cubicBezTo>
                    <a:pt x="83672" y="14722"/>
                    <a:pt x="79686" y="18194"/>
                    <a:pt x="75797" y="21762"/>
                  </a:cubicBezTo>
                  <a:cubicBezTo>
                    <a:pt x="77147" y="24848"/>
                    <a:pt x="78143" y="28416"/>
                    <a:pt x="78143" y="32209"/>
                  </a:cubicBezTo>
                  <a:cubicBezTo>
                    <a:pt x="78143" y="32241"/>
                    <a:pt x="78143" y="32273"/>
                    <a:pt x="78143" y="32305"/>
                  </a:cubicBezTo>
                  <a:cubicBezTo>
                    <a:pt x="78143" y="43910"/>
                    <a:pt x="69014" y="53296"/>
                    <a:pt x="69014" y="53296"/>
                  </a:cubicBezTo>
                  <a:cubicBezTo>
                    <a:pt x="69014" y="53296"/>
                    <a:pt x="62168" y="46353"/>
                    <a:pt x="60207" y="36966"/>
                  </a:cubicBezTo>
                  <a:cubicBezTo>
                    <a:pt x="59210" y="37963"/>
                    <a:pt x="58214" y="38959"/>
                    <a:pt x="57217" y="39956"/>
                  </a:cubicBezTo>
                  <a:cubicBezTo>
                    <a:pt x="58696" y="40727"/>
                    <a:pt x="60143" y="41756"/>
                    <a:pt x="61364" y="43138"/>
                  </a:cubicBezTo>
                  <a:cubicBezTo>
                    <a:pt x="65286" y="47510"/>
                    <a:pt x="65543" y="53842"/>
                    <a:pt x="65543" y="55417"/>
                  </a:cubicBezTo>
                  <a:cubicBezTo>
                    <a:pt x="65543" y="55674"/>
                    <a:pt x="65543" y="55803"/>
                    <a:pt x="65543" y="55803"/>
                  </a:cubicBezTo>
                  <a:cubicBezTo>
                    <a:pt x="65543" y="55803"/>
                    <a:pt x="59146" y="55353"/>
                    <a:pt x="54646" y="51464"/>
                  </a:cubicBezTo>
                  <a:cubicBezTo>
                    <a:pt x="53232" y="50788"/>
                    <a:pt x="51431" y="49921"/>
                    <a:pt x="49374" y="48796"/>
                  </a:cubicBezTo>
                  <a:cubicBezTo>
                    <a:pt x="49085" y="48667"/>
                    <a:pt x="48796" y="48506"/>
                    <a:pt x="48506" y="48345"/>
                  </a:cubicBezTo>
                  <a:cubicBezTo>
                    <a:pt x="41531" y="54774"/>
                    <a:pt x="34202" y="60785"/>
                    <a:pt x="25877" y="65832"/>
                  </a:cubicBezTo>
                  <a:cubicBezTo>
                    <a:pt x="9933" y="75508"/>
                    <a:pt x="0" y="89908"/>
                    <a:pt x="0" y="109356"/>
                  </a:cubicBezTo>
                  <a:cubicBezTo>
                    <a:pt x="0" y="114370"/>
                    <a:pt x="676" y="119738"/>
                    <a:pt x="2058" y="125428"/>
                  </a:cubicBezTo>
                  <a:cubicBezTo>
                    <a:pt x="8422" y="151690"/>
                    <a:pt x="28898" y="167569"/>
                    <a:pt x="51946" y="167569"/>
                  </a:cubicBezTo>
                  <a:cubicBezTo>
                    <a:pt x="53296" y="167569"/>
                    <a:pt x="54646" y="167537"/>
                    <a:pt x="56028" y="167409"/>
                  </a:cubicBezTo>
                  <a:cubicBezTo>
                    <a:pt x="60335" y="167055"/>
                    <a:pt x="64707" y="166862"/>
                    <a:pt x="69079" y="166862"/>
                  </a:cubicBezTo>
                  <a:cubicBezTo>
                    <a:pt x="85408" y="166862"/>
                    <a:pt x="101705" y="169627"/>
                    <a:pt x="115720" y="177502"/>
                  </a:cubicBezTo>
                  <a:cubicBezTo>
                    <a:pt x="119931" y="179881"/>
                    <a:pt x="125042" y="181070"/>
                    <a:pt x="130700" y="181070"/>
                  </a:cubicBezTo>
                  <a:cubicBezTo>
                    <a:pt x="146193" y="181070"/>
                    <a:pt x="165737" y="172166"/>
                    <a:pt x="182709" y="154358"/>
                  </a:cubicBezTo>
                  <a:cubicBezTo>
                    <a:pt x="190745" y="145904"/>
                    <a:pt x="193542" y="136068"/>
                    <a:pt x="193542" y="125942"/>
                  </a:cubicBezTo>
                  <a:cubicBezTo>
                    <a:pt x="193542" y="119096"/>
                    <a:pt x="192256" y="112120"/>
                    <a:pt x="190488" y="105338"/>
                  </a:cubicBezTo>
                  <a:cubicBezTo>
                    <a:pt x="187788" y="94955"/>
                    <a:pt x="186020" y="84315"/>
                    <a:pt x="183931" y="73772"/>
                  </a:cubicBezTo>
                  <a:cubicBezTo>
                    <a:pt x="182420" y="66346"/>
                    <a:pt x="180780" y="58953"/>
                    <a:pt x="178530" y="51721"/>
                  </a:cubicBezTo>
                  <a:cubicBezTo>
                    <a:pt x="171941" y="30762"/>
                    <a:pt x="158858" y="9515"/>
                    <a:pt x="136421" y="2379"/>
                  </a:cubicBezTo>
                  <a:cubicBezTo>
                    <a:pt x="131342" y="772"/>
                    <a:pt x="126167" y="0"/>
                    <a:pt x="120992" y="0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4244;p64">
              <a:extLst>
                <a:ext uri="{FF2B5EF4-FFF2-40B4-BE49-F238E27FC236}">
                  <a16:creationId xmlns:a16="http://schemas.microsoft.com/office/drawing/2014/main" id="{05F86368-B0DA-4608-8B77-DFEB838B4AEF}"/>
                </a:ext>
              </a:extLst>
            </p:cNvPr>
            <p:cNvSpPr/>
            <p:nvPr/>
          </p:nvSpPr>
          <p:spPr>
            <a:xfrm>
              <a:off x="2412500" y="519875"/>
              <a:ext cx="132625" cy="207650"/>
            </a:xfrm>
            <a:custGeom>
              <a:avLst/>
              <a:gdLst/>
              <a:ahLst/>
              <a:cxnLst/>
              <a:rect l="l" t="t" r="r" b="b"/>
              <a:pathLst>
                <a:path w="5305" h="8306" extrusionOk="0">
                  <a:moveTo>
                    <a:pt x="2754" y="1"/>
                  </a:moveTo>
                  <a:cubicBezTo>
                    <a:pt x="2398" y="1"/>
                    <a:pt x="2038" y="96"/>
                    <a:pt x="1704" y="302"/>
                  </a:cubicBezTo>
                  <a:cubicBezTo>
                    <a:pt x="161" y="1266"/>
                    <a:pt x="0" y="4545"/>
                    <a:pt x="386" y="6120"/>
                  </a:cubicBezTo>
                  <a:cubicBezTo>
                    <a:pt x="418" y="6249"/>
                    <a:pt x="1190" y="8306"/>
                    <a:pt x="1222" y="8306"/>
                  </a:cubicBezTo>
                  <a:cubicBezTo>
                    <a:pt x="1222" y="8306"/>
                    <a:pt x="3729" y="6313"/>
                    <a:pt x="4372" y="5059"/>
                  </a:cubicBezTo>
                  <a:cubicBezTo>
                    <a:pt x="4919" y="3966"/>
                    <a:pt x="5304" y="2424"/>
                    <a:pt x="4758" y="1299"/>
                  </a:cubicBezTo>
                  <a:cubicBezTo>
                    <a:pt x="4356" y="494"/>
                    <a:pt x="3566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245;p64">
              <a:extLst>
                <a:ext uri="{FF2B5EF4-FFF2-40B4-BE49-F238E27FC236}">
                  <a16:creationId xmlns:a16="http://schemas.microsoft.com/office/drawing/2014/main" id="{76806AA5-C3F7-49D6-8587-FBEB73476A7C}"/>
                </a:ext>
              </a:extLst>
            </p:cNvPr>
            <p:cNvSpPr/>
            <p:nvPr/>
          </p:nvSpPr>
          <p:spPr>
            <a:xfrm>
              <a:off x="1792100" y="970475"/>
              <a:ext cx="143875" cy="203075"/>
            </a:xfrm>
            <a:custGeom>
              <a:avLst/>
              <a:gdLst/>
              <a:ahLst/>
              <a:cxnLst/>
              <a:rect l="l" t="t" r="r" b="b"/>
              <a:pathLst>
                <a:path w="5755" h="8123" extrusionOk="0">
                  <a:moveTo>
                    <a:pt x="2663" y="0"/>
                  </a:moveTo>
                  <a:cubicBezTo>
                    <a:pt x="1887" y="0"/>
                    <a:pt x="1133" y="393"/>
                    <a:pt x="772" y="1179"/>
                  </a:cubicBezTo>
                  <a:cubicBezTo>
                    <a:pt x="1" y="2851"/>
                    <a:pt x="1672" y="5679"/>
                    <a:pt x="2862" y="6772"/>
                  </a:cubicBezTo>
                  <a:cubicBezTo>
                    <a:pt x="2957" y="6867"/>
                    <a:pt x="4714" y="8123"/>
                    <a:pt x="4758" y="8123"/>
                  </a:cubicBezTo>
                  <a:cubicBezTo>
                    <a:pt x="4758" y="8123"/>
                    <a:pt x="4758" y="8123"/>
                    <a:pt x="4758" y="8122"/>
                  </a:cubicBezTo>
                  <a:cubicBezTo>
                    <a:pt x="4758" y="8122"/>
                    <a:pt x="5755" y="5101"/>
                    <a:pt x="5594" y="3686"/>
                  </a:cubicBezTo>
                  <a:cubicBezTo>
                    <a:pt x="5466" y="2465"/>
                    <a:pt x="4951" y="986"/>
                    <a:pt x="3826" y="311"/>
                  </a:cubicBezTo>
                  <a:cubicBezTo>
                    <a:pt x="3466" y="104"/>
                    <a:pt x="3062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246;p64">
              <a:extLst>
                <a:ext uri="{FF2B5EF4-FFF2-40B4-BE49-F238E27FC236}">
                  <a16:creationId xmlns:a16="http://schemas.microsoft.com/office/drawing/2014/main" id="{4D97B2D5-12FF-45CA-A4F6-76E7F40A5F72}"/>
                </a:ext>
              </a:extLst>
            </p:cNvPr>
            <p:cNvSpPr/>
            <p:nvPr/>
          </p:nvSpPr>
          <p:spPr>
            <a:xfrm>
              <a:off x="2946900" y="802250"/>
              <a:ext cx="463700" cy="1052750"/>
            </a:xfrm>
            <a:custGeom>
              <a:avLst/>
              <a:gdLst/>
              <a:ahLst/>
              <a:cxnLst/>
              <a:rect l="l" t="t" r="r" b="b"/>
              <a:pathLst>
                <a:path w="18548" h="42110" extrusionOk="0">
                  <a:moveTo>
                    <a:pt x="9194" y="0"/>
                  </a:moveTo>
                  <a:cubicBezTo>
                    <a:pt x="9194" y="0"/>
                    <a:pt x="0" y="9483"/>
                    <a:pt x="65" y="21087"/>
                  </a:cubicBezTo>
                  <a:cubicBezTo>
                    <a:pt x="97" y="32724"/>
                    <a:pt x="9354" y="42110"/>
                    <a:pt x="9354" y="42110"/>
                  </a:cubicBezTo>
                  <a:cubicBezTo>
                    <a:pt x="9354" y="42110"/>
                    <a:pt x="18548" y="32659"/>
                    <a:pt x="18483" y="21023"/>
                  </a:cubicBezTo>
                  <a:cubicBezTo>
                    <a:pt x="18451" y="9387"/>
                    <a:pt x="9194" y="0"/>
                    <a:pt x="9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247;p64">
              <a:extLst>
                <a:ext uri="{FF2B5EF4-FFF2-40B4-BE49-F238E27FC236}">
                  <a16:creationId xmlns:a16="http://schemas.microsoft.com/office/drawing/2014/main" id="{E109DFB2-8669-49A1-B809-717062759A09}"/>
                </a:ext>
              </a:extLst>
            </p:cNvPr>
            <p:cNvSpPr/>
            <p:nvPr/>
          </p:nvSpPr>
          <p:spPr>
            <a:xfrm>
              <a:off x="1520500" y="464425"/>
              <a:ext cx="1581525" cy="1453275"/>
            </a:xfrm>
            <a:custGeom>
              <a:avLst/>
              <a:gdLst/>
              <a:ahLst/>
              <a:cxnLst/>
              <a:rect l="l" t="t" r="r" b="b"/>
              <a:pathLst>
                <a:path w="63261" h="58131" extrusionOk="0">
                  <a:moveTo>
                    <a:pt x="47124" y="44758"/>
                  </a:moveTo>
                  <a:cubicBezTo>
                    <a:pt x="47542" y="46879"/>
                    <a:pt x="48377" y="49322"/>
                    <a:pt x="49920" y="51476"/>
                  </a:cubicBezTo>
                  <a:cubicBezTo>
                    <a:pt x="49117" y="51090"/>
                    <a:pt x="48217" y="50672"/>
                    <a:pt x="47285" y="50190"/>
                  </a:cubicBezTo>
                  <a:cubicBezTo>
                    <a:pt x="46577" y="49837"/>
                    <a:pt x="45838" y="49451"/>
                    <a:pt x="45067" y="49033"/>
                  </a:cubicBezTo>
                  <a:cubicBezTo>
                    <a:pt x="45195" y="48712"/>
                    <a:pt x="46288" y="46301"/>
                    <a:pt x="46385" y="44919"/>
                  </a:cubicBezTo>
                  <a:cubicBezTo>
                    <a:pt x="46610" y="44886"/>
                    <a:pt x="46867" y="44822"/>
                    <a:pt x="47124" y="44758"/>
                  </a:cubicBezTo>
                  <a:close/>
                  <a:moveTo>
                    <a:pt x="26629" y="1"/>
                  </a:moveTo>
                  <a:cubicBezTo>
                    <a:pt x="26482" y="1"/>
                    <a:pt x="26338" y="15"/>
                    <a:pt x="26198" y="45"/>
                  </a:cubicBezTo>
                  <a:cubicBezTo>
                    <a:pt x="24912" y="302"/>
                    <a:pt x="24301" y="1652"/>
                    <a:pt x="24687" y="2841"/>
                  </a:cubicBezTo>
                  <a:cubicBezTo>
                    <a:pt x="25105" y="4063"/>
                    <a:pt x="26455" y="4899"/>
                    <a:pt x="27580" y="5284"/>
                  </a:cubicBezTo>
                  <a:cubicBezTo>
                    <a:pt x="28155" y="5487"/>
                    <a:pt x="29054" y="5546"/>
                    <a:pt x="29898" y="5546"/>
                  </a:cubicBezTo>
                  <a:cubicBezTo>
                    <a:pt x="30798" y="5546"/>
                    <a:pt x="31636" y="5478"/>
                    <a:pt x="31952" y="5445"/>
                  </a:cubicBezTo>
                  <a:cubicBezTo>
                    <a:pt x="32370" y="5831"/>
                    <a:pt x="32755" y="6217"/>
                    <a:pt x="33205" y="6667"/>
                  </a:cubicBezTo>
                  <a:cubicBezTo>
                    <a:pt x="33977" y="7470"/>
                    <a:pt x="34845" y="8402"/>
                    <a:pt x="35745" y="9463"/>
                  </a:cubicBezTo>
                  <a:cubicBezTo>
                    <a:pt x="35970" y="9720"/>
                    <a:pt x="36195" y="10042"/>
                    <a:pt x="36452" y="10331"/>
                  </a:cubicBezTo>
                  <a:cubicBezTo>
                    <a:pt x="35938" y="9913"/>
                    <a:pt x="35230" y="9367"/>
                    <a:pt x="35166" y="9303"/>
                  </a:cubicBezTo>
                  <a:cubicBezTo>
                    <a:pt x="34261" y="8734"/>
                    <a:pt x="32599" y="8166"/>
                    <a:pt x="31170" y="8166"/>
                  </a:cubicBezTo>
                  <a:cubicBezTo>
                    <a:pt x="30417" y="8166"/>
                    <a:pt x="29729" y="8324"/>
                    <a:pt x="29252" y="8724"/>
                  </a:cubicBezTo>
                  <a:cubicBezTo>
                    <a:pt x="28223" y="9560"/>
                    <a:pt x="28319" y="11038"/>
                    <a:pt x="29187" y="11906"/>
                  </a:cubicBezTo>
                  <a:cubicBezTo>
                    <a:pt x="29882" y="12577"/>
                    <a:pt x="30934" y="12819"/>
                    <a:pt x="31917" y="12819"/>
                  </a:cubicBezTo>
                  <a:cubicBezTo>
                    <a:pt x="32253" y="12819"/>
                    <a:pt x="32581" y="12791"/>
                    <a:pt x="32884" y="12742"/>
                  </a:cubicBezTo>
                  <a:cubicBezTo>
                    <a:pt x="34137" y="12581"/>
                    <a:pt x="36388" y="11167"/>
                    <a:pt x="36870" y="10845"/>
                  </a:cubicBezTo>
                  <a:cubicBezTo>
                    <a:pt x="37384" y="11520"/>
                    <a:pt x="37898" y="12228"/>
                    <a:pt x="38381" y="12999"/>
                  </a:cubicBezTo>
                  <a:cubicBezTo>
                    <a:pt x="39248" y="14285"/>
                    <a:pt x="40084" y="15731"/>
                    <a:pt x="40759" y="17306"/>
                  </a:cubicBezTo>
                  <a:cubicBezTo>
                    <a:pt x="40791" y="17371"/>
                    <a:pt x="40824" y="17467"/>
                    <a:pt x="40856" y="17564"/>
                  </a:cubicBezTo>
                  <a:cubicBezTo>
                    <a:pt x="40663" y="17306"/>
                    <a:pt x="39377" y="16021"/>
                    <a:pt x="39281" y="15956"/>
                  </a:cubicBezTo>
                  <a:cubicBezTo>
                    <a:pt x="38355" y="15197"/>
                    <a:pt x="36449" y="14333"/>
                    <a:pt x="34907" y="14333"/>
                  </a:cubicBezTo>
                  <a:cubicBezTo>
                    <a:pt x="34360" y="14333"/>
                    <a:pt x="33858" y="14442"/>
                    <a:pt x="33462" y="14703"/>
                  </a:cubicBezTo>
                  <a:cubicBezTo>
                    <a:pt x="32370" y="15442"/>
                    <a:pt x="32273" y="16921"/>
                    <a:pt x="33077" y="17885"/>
                  </a:cubicBezTo>
                  <a:cubicBezTo>
                    <a:pt x="33810" y="18795"/>
                    <a:pt x="35160" y="19115"/>
                    <a:pt x="36319" y="19115"/>
                  </a:cubicBezTo>
                  <a:cubicBezTo>
                    <a:pt x="36430" y="19115"/>
                    <a:pt x="36538" y="19112"/>
                    <a:pt x="36645" y="19107"/>
                  </a:cubicBezTo>
                  <a:cubicBezTo>
                    <a:pt x="38027" y="19074"/>
                    <a:pt x="40791" y="17692"/>
                    <a:pt x="40888" y="17628"/>
                  </a:cubicBezTo>
                  <a:cubicBezTo>
                    <a:pt x="41499" y="19107"/>
                    <a:pt x="42013" y="20682"/>
                    <a:pt x="42431" y="22289"/>
                  </a:cubicBezTo>
                  <a:cubicBezTo>
                    <a:pt x="42752" y="23478"/>
                    <a:pt x="43041" y="24668"/>
                    <a:pt x="43299" y="25857"/>
                  </a:cubicBezTo>
                  <a:cubicBezTo>
                    <a:pt x="43009" y="25535"/>
                    <a:pt x="41820" y="24346"/>
                    <a:pt x="41724" y="24282"/>
                  </a:cubicBezTo>
                  <a:cubicBezTo>
                    <a:pt x="40775" y="23523"/>
                    <a:pt x="38880" y="22658"/>
                    <a:pt x="37345" y="22658"/>
                  </a:cubicBezTo>
                  <a:cubicBezTo>
                    <a:pt x="36800" y="22658"/>
                    <a:pt x="36301" y="22767"/>
                    <a:pt x="35905" y="23028"/>
                  </a:cubicBezTo>
                  <a:cubicBezTo>
                    <a:pt x="34813" y="23768"/>
                    <a:pt x="34716" y="25246"/>
                    <a:pt x="35520" y="26211"/>
                  </a:cubicBezTo>
                  <a:cubicBezTo>
                    <a:pt x="36284" y="27159"/>
                    <a:pt x="37718" y="27467"/>
                    <a:pt x="38908" y="27467"/>
                  </a:cubicBezTo>
                  <a:cubicBezTo>
                    <a:pt x="38968" y="27467"/>
                    <a:pt x="39028" y="27466"/>
                    <a:pt x="39088" y="27464"/>
                  </a:cubicBezTo>
                  <a:cubicBezTo>
                    <a:pt x="40438" y="27400"/>
                    <a:pt x="43074" y="26082"/>
                    <a:pt x="43299" y="25986"/>
                  </a:cubicBezTo>
                  <a:cubicBezTo>
                    <a:pt x="43427" y="26532"/>
                    <a:pt x="43556" y="27078"/>
                    <a:pt x="43652" y="27625"/>
                  </a:cubicBezTo>
                  <a:cubicBezTo>
                    <a:pt x="44038" y="29425"/>
                    <a:pt x="44392" y="31225"/>
                    <a:pt x="44809" y="32993"/>
                  </a:cubicBezTo>
                  <a:cubicBezTo>
                    <a:pt x="44938" y="33604"/>
                    <a:pt x="45099" y="34182"/>
                    <a:pt x="45292" y="34793"/>
                  </a:cubicBezTo>
                  <a:cubicBezTo>
                    <a:pt x="44842" y="34343"/>
                    <a:pt x="44006" y="33507"/>
                    <a:pt x="43942" y="33443"/>
                  </a:cubicBezTo>
                  <a:cubicBezTo>
                    <a:pt x="42993" y="32684"/>
                    <a:pt x="41098" y="31820"/>
                    <a:pt x="39550" y="31820"/>
                  </a:cubicBezTo>
                  <a:cubicBezTo>
                    <a:pt x="39001" y="31820"/>
                    <a:pt x="38495" y="31928"/>
                    <a:pt x="38091" y="32189"/>
                  </a:cubicBezTo>
                  <a:cubicBezTo>
                    <a:pt x="36998" y="32929"/>
                    <a:pt x="36934" y="34407"/>
                    <a:pt x="37706" y="35372"/>
                  </a:cubicBezTo>
                  <a:cubicBezTo>
                    <a:pt x="38439" y="36281"/>
                    <a:pt x="39816" y="36602"/>
                    <a:pt x="40979" y="36602"/>
                  </a:cubicBezTo>
                  <a:cubicBezTo>
                    <a:pt x="41090" y="36602"/>
                    <a:pt x="41199" y="36599"/>
                    <a:pt x="41306" y="36593"/>
                  </a:cubicBezTo>
                  <a:cubicBezTo>
                    <a:pt x="42495" y="36561"/>
                    <a:pt x="44745" y="35500"/>
                    <a:pt x="45388" y="35179"/>
                  </a:cubicBezTo>
                  <a:cubicBezTo>
                    <a:pt x="45645" y="36175"/>
                    <a:pt x="45967" y="37172"/>
                    <a:pt x="46288" y="38136"/>
                  </a:cubicBezTo>
                  <a:cubicBezTo>
                    <a:pt x="46449" y="38522"/>
                    <a:pt x="46577" y="38972"/>
                    <a:pt x="46738" y="39358"/>
                  </a:cubicBezTo>
                  <a:cubicBezTo>
                    <a:pt x="46835" y="39550"/>
                    <a:pt x="46899" y="39743"/>
                    <a:pt x="46995" y="39936"/>
                  </a:cubicBezTo>
                  <a:cubicBezTo>
                    <a:pt x="46770" y="39936"/>
                    <a:pt x="46642" y="39904"/>
                    <a:pt x="46642" y="39904"/>
                  </a:cubicBezTo>
                  <a:lnTo>
                    <a:pt x="46642" y="39904"/>
                  </a:lnTo>
                  <a:cubicBezTo>
                    <a:pt x="46642" y="39904"/>
                    <a:pt x="46610" y="40483"/>
                    <a:pt x="46674" y="41415"/>
                  </a:cubicBezTo>
                  <a:cubicBezTo>
                    <a:pt x="45663" y="40676"/>
                    <a:pt x="44294" y="40031"/>
                    <a:pt x="43145" y="40031"/>
                  </a:cubicBezTo>
                  <a:cubicBezTo>
                    <a:pt x="42795" y="40031"/>
                    <a:pt x="42466" y="40090"/>
                    <a:pt x="42174" y="40226"/>
                  </a:cubicBezTo>
                  <a:cubicBezTo>
                    <a:pt x="40984" y="40772"/>
                    <a:pt x="40663" y="42218"/>
                    <a:pt x="41306" y="43311"/>
                  </a:cubicBezTo>
                  <a:cubicBezTo>
                    <a:pt x="41370" y="43440"/>
                    <a:pt x="41466" y="43569"/>
                    <a:pt x="41595" y="43697"/>
                  </a:cubicBezTo>
                  <a:cubicBezTo>
                    <a:pt x="41788" y="45111"/>
                    <a:pt x="42591" y="46719"/>
                    <a:pt x="43299" y="47522"/>
                  </a:cubicBezTo>
                  <a:cubicBezTo>
                    <a:pt x="43363" y="47619"/>
                    <a:pt x="44295" y="48455"/>
                    <a:pt x="44745" y="48872"/>
                  </a:cubicBezTo>
                  <a:cubicBezTo>
                    <a:pt x="44295" y="48615"/>
                    <a:pt x="43845" y="48358"/>
                    <a:pt x="43363" y="48101"/>
                  </a:cubicBezTo>
                  <a:cubicBezTo>
                    <a:pt x="42688" y="47715"/>
                    <a:pt x="41981" y="47297"/>
                    <a:pt x="41306" y="46912"/>
                  </a:cubicBezTo>
                  <a:cubicBezTo>
                    <a:pt x="40952" y="46687"/>
                    <a:pt x="40599" y="46462"/>
                    <a:pt x="40245" y="46237"/>
                  </a:cubicBezTo>
                  <a:cubicBezTo>
                    <a:pt x="39859" y="46012"/>
                    <a:pt x="39538" y="45754"/>
                    <a:pt x="39216" y="45497"/>
                  </a:cubicBezTo>
                  <a:cubicBezTo>
                    <a:pt x="38702" y="45144"/>
                    <a:pt x="38188" y="44726"/>
                    <a:pt x="37706" y="44340"/>
                  </a:cubicBezTo>
                  <a:cubicBezTo>
                    <a:pt x="38123" y="43665"/>
                    <a:pt x="39345" y="41672"/>
                    <a:pt x="39506" y="40515"/>
                  </a:cubicBezTo>
                  <a:cubicBezTo>
                    <a:pt x="39698" y="39325"/>
                    <a:pt x="39602" y="37750"/>
                    <a:pt x="38702" y="36818"/>
                  </a:cubicBezTo>
                  <a:cubicBezTo>
                    <a:pt x="38264" y="36364"/>
                    <a:pt x="37671" y="36123"/>
                    <a:pt x="37080" y="36123"/>
                  </a:cubicBezTo>
                  <a:cubicBezTo>
                    <a:pt x="36498" y="36123"/>
                    <a:pt x="35918" y="36356"/>
                    <a:pt x="35488" y="36850"/>
                  </a:cubicBezTo>
                  <a:cubicBezTo>
                    <a:pt x="34330" y="38233"/>
                    <a:pt x="35198" y="41415"/>
                    <a:pt x="36066" y="42765"/>
                  </a:cubicBezTo>
                  <a:cubicBezTo>
                    <a:pt x="36098" y="42829"/>
                    <a:pt x="36291" y="43086"/>
                    <a:pt x="36548" y="43408"/>
                  </a:cubicBezTo>
                  <a:cubicBezTo>
                    <a:pt x="36098" y="43022"/>
                    <a:pt x="35616" y="42604"/>
                    <a:pt x="35134" y="42186"/>
                  </a:cubicBezTo>
                  <a:cubicBezTo>
                    <a:pt x="33784" y="40965"/>
                    <a:pt x="32466" y="39711"/>
                    <a:pt x="31148" y="38425"/>
                  </a:cubicBezTo>
                  <a:cubicBezTo>
                    <a:pt x="30859" y="38168"/>
                    <a:pt x="30602" y="37911"/>
                    <a:pt x="30312" y="37654"/>
                  </a:cubicBezTo>
                  <a:cubicBezTo>
                    <a:pt x="30666" y="37075"/>
                    <a:pt x="32016" y="34954"/>
                    <a:pt x="32209" y="33732"/>
                  </a:cubicBezTo>
                  <a:cubicBezTo>
                    <a:pt x="32370" y="32543"/>
                    <a:pt x="32273" y="30968"/>
                    <a:pt x="31373" y="30036"/>
                  </a:cubicBezTo>
                  <a:cubicBezTo>
                    <a:pt x="30932" y="29578"/>
                    <a:pt x="30333" y="29328"/>
                    <a:pt x="29741" y="29328"/>
                  </a:cubicBezTo>
                  <a:cubicBezTo>
                    <a:pt x="29168" y="29328"/>
                    <a:pt x="28602" y="29562"/>
                    <a:pt x="28191" y="30068"/>
                  </a:cubicBezTo>
                  <a:cubicBezTo>
                    <a:pt x="27001" y="31450"/>
                    <a:pt x="27869" y="34600"/>
                    <a:pt x="28737" y="35982"/>
                  </a:cubicBezTo>
                  <a:cubicBezTo>
                    <a:pt x="28769" y="36047"/>
                    <a:pt x="29027" y="36368"/>
                    <a:pt x="29316" y="36722"/>
                  </a:cubicBezTo>
                  <a:cubicBezTo>
                    <a:pt x="28577" y="36047"/>
                    <a:pt x="27837" y="35372"/>
                    <a:pt x="27098" y="34729"/>
                  </a:cubicBezTo>
                  <a:cubicBezTo>
                    <a:pt x="25780" y="33604"/>
                    <a:pt x="24430" y="32575"/>
                    <a:pt x="23016" y="31675"/>
                  </a:cubicBezTo>
                  <a:cubicBezTo>
                    <a:pt x="23144" y="31482"/>
                    <a:pt x="24783" y="29007"/>
                    <a:pt x="24976" y="27657"/>
                  </a:cubicBezTo>
                  <a:cubicBezTo>
                    <a:pt x="25169" y="26468"/>
                    <a:pt x="25073" y="24893"/>
                    <a:pt x="24173" y="23960"/>
                  </a:cubicBezTo>
                  <a:cubicBezTo>
                    <a:pt x="23735" y="23507"/>
                    <a:pt x="23134" y="23265"/>
                    <a:pt x="22538" y="23265"/>
                  </a:cubicBezTo>
                  <a:cubicBezTo>
                    <a:pt x="21953" y="23265"/>
                    <a:pt x="21373" y="23499"/>
                    <a:pt x="20958" y="23993"/>
                  </a:cubicBezTo>
                  <a:cubicBezTo>
                    <a:pt x="19801" y="25375"/>
                    <a:pt x="20669" y="28557"/>
                    <a:pt x="21537" y="29907"/>
                  </a:cubicBezTo>
                  <a:cubicBezTo>
                    <a:pt x="21601" y="30004"/>
                    <a:pt x="22533" y="31161"/>
                    <a:pt x="22855" y="31579"/>
                  </a:cubicBezTo>
                  <a:lnTo>
                    <a:pt x="22823" y="31547"/>
                  </a:lnTo>
                  <a:cubicBezTo>
                    <a:pt x="21344" y="30614"/>
                    <a:pt x="19833" y="29907"/>
                    <a:pt x="18355" y="29329"/>
                  </a:cubicBezTo>
                  <a:cubicBezTo>
                    <a:pt x="16876" y="28718"/>
                    <a:pt x="15462" y="28300"/>
                    <a:pt x="14112" y="27914"/>
                  </a:cubicBezTo>
                  <a:cubicBezTo>
                    <a:pt x="12794" y="27561"/>
                    <a:pt x="11572" y="27303"/>
                    <a:pt x="10447" y="27078"/>
                  </a:cubicBezTo>
                  <a:cubicBezTo>
                    <a:pt x="9868" y="26950"/>
                    <a:pt x="9322" y="26886"/>
                    <a:pt x="8808" y="26789"/>
                  </a:cubicBezTo>
                  <a:lnTo>
                    <a:pt x="8840" y="26757"/>
                  </a:lnTo>
                  <a:cubicBezTo>
                    <a:pt x="8872" y="26757"/>
                    <a:pt x="7008" y="25535"/>
                    <a:pt x="6879" y="25471"/>
                  </a:cubicBezTo>
                  <a:cubicBezTo>
                    <a:pt x="6067" y="25074"/>
                    <a:pt x="4688" y="24728"/>
                    <a:pt x="3412" y="24728"/>
                  </a:cubicBezTo>
                  <a:cubicBezTo>
                    <a:pt x="2416" y="24728"/>
                    <a:pt x="1482" y="24939"/>
                    <a:pt x="932" y="25503"/>
                  </a:cubicBezTo>
                  <a:cubicBezTo>
                    <a:pt x="0" y="26468"/>
                    <a:pt x="257" y="27914"/>
                    <a:pt x="1222" y="28718"/>
                  </a:cubicBezTo>
                  <a:cubicBezTo>
                    <a:pt x="1831" y="29175"/>
                    <a:pt x="2632" y="29350"/>
                    <a:pt x="3424" y="29350"/>
                  </a:cubicBezTo>
                  <a:cubicBezTo>
                    <a:pt x="3969" y="29350"/>
                    <a:pt x="4511" y="29267"/>
                    <a:pt x="4983" y="29136"/>
                  </a:cubicBezTo>
                  <a:cubicBezTo>
                    <a:pt x="6204" y="28846"/>
                    <a:pt x="8229" y="27239"/>
                    <a:pt x="8711" y="26853"/>
                  </a:cubicBezTo>
                  <a:cubicBezTo>
                    <a:pt x="9258" y="26950"/>
                    <a:pt x="9804" y="27046"/>
                    <a:pt x="10447" y="27207"/>
                  </a:cubicBezTo>
                  <a:cubicBezTo>
                    <a:pt x="11540" y="27432"/>
                    <a:pt x="12761" y="27721"/>
                    <a:pt x="14079" y="28107"/>
                  </a:cubicBezTo>
                  <a:cubicBezTo>
                    <a:pt x="14433" y="28236"/>
                    <a:pt x="14787" y="28364"/>
                    <a:pt x="15172" y="28461"/>
                  </a:cubicBezTo>
                  <a:cubicBezTo>
                    <a:pt x="14497" y="28396"/>
                    <a:pt x="13597" y="28300"/>
                    <a:pt x="13501" y="28300"/>
                  </a:cubicBezTo>
                  <a:cubicBezTo>
                    <a:pt x="11894" y="28332"/>
                    <a:pt x="8776" y="29361"/>
                    <a:pt x="8261" y="31096"/>
                  </a:cubicBezTo>
                  <a:cubicBezTo>
                    <a:pt x="7876" y="32350"/>
                    <a:pt x="8743" y="33539"/>
                    <a:pt x="9997" y="33797"/>
                  </a:cubicBezTo>
                  <a:cubicBezTo>
                    <a:pt x="10147" y="33824"/>
                    <a:pt x="10299" y="33836"/>
                    <a:pt x="10452" y="33836"/>
                  </a:cubicBezTo>
                  <a:cubicBezTo>
                    <a:pt x="11575" y="33836"/>
                    <a:pt x="12741" y="33154"/>
                    <a:pt x="13533" y="32447"/>
                  </a:cubicBezTo>
                  <a:cubicBezTo>
                    <a:pt x="14465" y="31579"/>
                    <a:pt x="15558" y="29200"/>
                    <a:pt x="15783" y="28654"/>
                  </a:cubicBezTo>
                  <a:cubicBezTo>
                    <a:pt x="16587" y="28943"/>
                    <a:pt x="17422" y="29232"/>
                    <a:pt x="18258" y="29586"/>
                  </a:cubicBezTo>
                  <a:cubicBezTo>
                    <a:pt x="19673" y="30229"/>
                    <a:pt x="21183" y="30936"/>
                    <a:pt x="22598" y="31900"/>
                  </a:cubicBezTo>
                  <a:cubicBezTo>
                    <a:pt x="22694" y="31932"/>
                    <a:pt x="22758" y="31997"/>
                    <a:pt x="22823" y="32061"/>
                  </a:cubicBezTo>
                  <a:cubicBezTo>
                    <a:pt x="22501" y="31964"/>
                    <a:pt x="20733" y="31579"/>
                    <a:pt x="20605" y="31579"/>
                  </a:cubicBezTo>
                  <a:cubicBezTo>
                    <a:pt x="20452" y="31563"/>
                    <a:pt x="20284" y="31556"/>
                    <a:pt x="20105" y="31556"/>
                  </a:cubicBezTo>
                  <a:cubicBezTo>
                    <a:pt x="18408" y="31556"/>
                    <a:pt x="15716" y="32252"/>
                    <a:pt x="15076" y="33764"/>
                  </a:cubicBezTo>
                  <a:cubicBezTo>
                    <a:pt x="14562" y="34954"/>
                    <a:pt x="15301" y="36240"/>
                    <a:pt x="16490" y="36625"/>
                  </a:cubicBezTo>
                  <a:cubicBezTo>
                    <a:pt x="16759" y="36708"/>
                    <a:pt x="17036" y="36745"/>
                    <a:pt x="17316" y="36745"/>
                  </a:cubicBezTo>
                  <a:cubicBezTo>
                    <a:pt x="18342" y="36745"/>
                    <a:pt x="19397" y="36249"/>
                    <a:pt x="20155" y="35693"/>
                  </a:cubicBezTo>
                  <a:cubicBezTo>
                    <a:pt x="21312" y="34857"/>
                    <a:pt x="22823" y="32189"/>
                    <a:pt x="22887" y="32093"/>
                  </a:cubicBezTo>
                  <a:cubicBezTo>
                    <a:pt x="24205" y="32993"/>
                    <a:pt x="25491" y="34022"/>
                    <a:pt x="26744" y="35115"/>
                  </a:cubicBezTo>
                  <a:cubicBezTo>
                    <a:pt x="27676" y="35918"/>
                    <a:pt x="28544" y="36786"/>
                    <a:pt x="29444" y="37654"/>
                  </a:cubicBezTo>
                  <a:cubicBezTo>
                    <a:pt x="29027" y="37525"/>
                    <a:pt x="27355" y="37204"/>
                    <a:pt x="27259" y="37172"/>
                  </a:cubicBezTo>
                  <a:cubicBezTo>
                    <a:pt x="27124" y="37161"/>
                    <a:pt x="26978" y="37156"/>
                    <a:pt x="26825" y="37156"/>
                  </a:cubicBezTo>
                  <a:cubicBezTo>
                    <a:pt x="25108" y="37156"/>
                    <a:pt x="22347" y="37824"/>
                    <a:pt x="21698" y="39358"/>
                  </a:cubicBezTo>
                  <a:cubicBezTo>
                    <a:pt x="21183" y="40579"/>
                    <a:pt x="21923" y="41865"/>
                    <a:pt x="23144" y="42218"/>
                  </a:cubicBezTo>
                  <a:cubicBezTo>
                    <a:pt x="23406" y="42301"/>
                    <a:pt x="23678" y="42338"/>
                    <a:pt x="23954" y="42338"/>
                  </a:cubicBezTo>
                  <a:cubicBezTo>
                    <a:pt x="24965" y="42338"/>
                    <a:pt x="26026" y="41842"/>
                    <a:pt x="26809" y="41286"/>
                  </a:cubicBezTo>
                  <a:cubicBezTo>
                    <a:pt x="27901" y="40483"/>
                    <a:pt x="29380" y="37943"/>
                    <a:pt x="29509" y="37718"/>
                  </a:cubicBezTo>
                  <a:cubicBezTo>
                    <a:pt x="29894" y="38104"/>
                    <a:pt x="30312" y="38490"/>
                    <a:pt x="30698" y="38908"/>
                  </a:cubicBezTo>
                  <a:cubicBezTo>
                    <a:pt x="32016" y="40193"/>
                    <a:pt x="33302" y="41479"/>
                    <a:pt x="34620" y="42733"/>
                  </a:cubicBezTo>
                  <a:cubicBezTo>
                    <a:pt x="35070" y="43183"/>
                    <a:pt x="35552" y="43569"/>
                    <a:pt x="36002" y="43986"/>
                  </a:cubicBezTo>
                  <a:cubicBezTo>
                    <a:pt x="35391" y="43858"/>
                    <a:pt x="34234" y="43601"/>
                    <a:pt x="34137" y="43601"/>
                  </a:cubicBezTo>
                  <a:cubicBezTo>
                    <a:pt x="33984" y="43585"/>
                    <a:pt x="33817" y="43578"/>
                    <a:pt x="33638" y="43578"/>
                  </a:cubicBezTo>
                  <a:cubicBezTo>
                    <a:pt x="31940" y="43578"/>
                    <a:pt x="29248" y="44274"/>
                    <a:pt x="28609" y="45787"/>
                  </a:cubicBezTo>
                  <a:cubicBezTo>
                    <a:pt x="28094" y="46976"/>
                    <a:pt x="28834" y="48262"/>
                    <a:pt x="30023" y="48647"/>
                  </a:cubicBezTo>
                  <a:cubicBezTo>
                    <a:pt x="30278" y="48728"/>
                    <a:pt x="30542" y="48764"/>
                    <a:pt x="30811" y="48764"/>
                  </a:cubicBezTo>
                  <a:cubicBezTo>
                    <a:pt x="31828" y="48764"/>
                    <a:pt x="32899" y="48249"/>
                    <a:pt x="33687" y="47715"/>
                  </a:cubicBezTo>
                  <a:cubicBezTo>
                    <a:pt x="34684" y="47008"/>
                    <a:pt x="35970" y="44886"/>
                    <a:pt x="36323" y="44276"/>
                  </a:cubicBezTo>
                  <a:cubicBezTo>
                    <a:pt x="37095" y="44951"/>
                    <a:pt x="37898" y="45594"/>
                    <a:pt x="38702" y="46204"/>
                  </a:cubicBezTo>
                  <a:cubicBezTo>
                    <a:pt x="39056" y="46462"/>
                    <a:pt x="39377" y="46751"/>
                    <a:pt x="39731" y="46976"/>
                  </a:cubicBezTo>
                  <a:cubicBezTo>
                    <a:pt x="40084" y="47201"/>
                    <a:pt x="40438" y="47458"/>
                    <a:pt x="40791" y="47683"/>
                  </a:cubicBezTo>
                  <a:cubicBezTo>
                    <a:pt x="41531" y="48133"/>
                    <a:pt x="42206" y="48551"/>
                    <a:pt x="42881" y="48937"/>
                  </a:cubicBezTo>
                  <a:cubicBezTo>
                    <a:pt x="43234" y="49162"/>
                    <a:pt x="43556" y="49355"/>
                    <a:pt x="43909" y="49547"/>
                  </a:cubicBezTo>
                  <a:cubicBezTo>
                    <a:pt x="43299" y="49290"/>
                    <a:pt x="42302" y="48937"/>
                    <a:pt x="42206" y="48905"/>
                  </a:cubicBezTo>
                  <a:cubicBezTo>
                    <a:pt x="41750" y="48793"/>
                    <a:pt x="41153" y="48727"/>
                    <a:pt x="40511" y="48727"/>
                  </a:cubicBezTo>
                  <a:cubicBezTo>
                    <a:pt x="38931" y="48727"/>
                    <a:pt x="37082" y="49126"/>
                    <a:pt x="36420" y="50222"/>
                  </a:cubicBezTo>
                  <a:cubicBezTo>
                    <a:pt x="35713" y="51348"/>
                    <a:pt x="36259" y="52730"/>
                    <a:pt x="37384" y="53276"/>
                  </a:cubicBezTo>
                  <a:cubicBezTo>
                    <a:pt x="37779" y="53463"/>
                    <a:pt x="38219" y="53541"/>
                    <a:pt x="38669" y="53541"/>
                  </a:cubicBezTo>
                  <a:cubicBezTo>
                    <a:pt x="39538" y="53541"/>
                    <a:pt x="40446" y="53250"/>
                    <a:pt x="41145" y="52890"/>
                  </a:cubicBezTo>
                  <a:cubicBezTo>
                    <a:pt x="42334" y="52280"/>
                    <a:pt x="44134" y="50062"/>
                    <a:pt x="44359" y="49805"/>
                  </a:cubicBezTo>
                  <a:cubicBezTo>
                    <a:pt x="45195" y="50287"/>
                    <a:pt x="45999" y="50737"/>
                    <a:pt x="46770" y="51123"/>
                  </a:cubicBezTo>
                  <a:cubicBezTo>
                    <a:pt x="48827" y="52248"/>
                    <a:pt x="50628" y="53115"/>
                    <a:pt x="52042" y="53791"/>
                  </a:cubicBezTo>
                  <a:cubicBezTo>
                    <a:pt x="56542" y="57680"/>
                    <a:pt x="62939" y="58130"/>
                    <a:pt x="62939" y="58130"/>
                  </a:cubicBezTo>
                  <a:cubicBezTo>
                    <a:pt x="62939" y="58130"/>
                    <a:pt x="63260" y="50480"/>
                    <a:pt x="58760" y="45465"/>
                  </a:cubicBezTo>
                  <a:cubicBezTo>
                    <a:pt x="57153" y="43633"/>
                    <a:pt x="55096" y="42411"/>
                    <a:pt x="53167" y="41576"/>
                  </a:cubicBezTo>
                  <a:cubicBezTo>
                    <a:pt x="53296" y="41447"/>
                    <a:pt x="53392" y="41286"/>
                    <a:pt x="53488" y="41158"/>
                  </a:cubicBezTo>
                  <a:cubicBezTo>
                    <a:pt x="54163" y="40161"/>
                    <a:pt x="54742" y="38683"/>
                    <a:pt x="54292" y="37461"/>
                  </a:cubicBezTo>
                  <a:cubicBezTo>
                    <a:pt x="53975" y="36558"/>
                    <a:pt x="53138" y="35951"/>
                    <a:pt x="52247" y="35951"/>
                  </a:cubicBezTo>
                  <a:cubicBezTo>
                    <a:pt x="51965" y="35951"/>
                    <a:pt x="51677" y="36012"/>
                    <a:pt x="51399" y="36143"/>
                  </a:cubicBezTo>
                  <a:cubicBezTo>
                    <a:pt x="50145" y="36722"/>
                    <a:pt x="49535" y="38747"/>
                    <a:pt x="49406" y="40354"/>
                  </a:cubicBezTo>
                  <a:cubicBezTo>
                    <a:pt x="48892" y="40258"/>
                    <a:pt x="48442" y="40161"/>
                    <a:pt x="48056" y="40097"/>
                  </a:cubicBezTo>
                  <a:cubicBezTo>
                    <a:pt x="47895" y="39743"/>
                    <a:pt x="47735" y="39358"/>
                    <a:pt x="47574" y="38972"/>
                  </a:cubicBezTo>
                  <a:cubicBezTo>
                    <a:pt x="47381" y="38586"/>
                    <a:pt x="47252" y="38200"/>
                    <a:pt x="47092" y="37815"/>
                  </a:cubicBezTo>
                  <a:cubicBezTo>
                    <a:pt x="46899" y="37236"/>
                    <a:pt x="46674" y="36625"/>
                    <a:pt x="46481" y="36015"/>
                  </a:cubicBezTo>
                  <a:cubicBezTo>
                    <a:pt x="47220" y="35693"/>
                    <a:pt x="49342" y="34697"/>
                    <a:pt x="50113" y="33829"/>
                  </a:cubicBezTo>
                  <a:cubicBezTo>
                    <a:pt x="50917" y="32929"/>
                    <a:pt x="51720" y="31579"/>
                    <a:pt x="51463" y="30293"/>
                  </a:cubicBezTo>
                  <a:cubicBezTo>
                    <a:pt x="51274" y="29266"/>
                    <a:pt x="50404" y="28467"/>
                    <a:pt x="49387" y="28467"/>
                  </a:cubicBezTo>
                  <a:cubicBezTo>
                    <a:pt x="49194" y="28467"/>
                    <a:pt x="48995" y="28496"/>
                    <a:pt x="48795" y="28557"/>
                  </a:cubicBezTo>
                  <a:cubicBezTo>
                    <a:pt x="47060" y="29071"/>
                    <a:pt x="46031" y="32189"/>
                    <a:pt x="45999" y="33797"/>
                  </a:cubicBezTo>
                  <a:cubicBezTo>
                    <a:pt x="45999" y="33861"/>
                    <a:pt x="46031" y="34214"/>
                    <a:pt x="46063" y="34600"/>
                  </a:cubicBezTo>
                  <a:cubicBezTo>
                    <a:pt x="45870" y="34022"/>
                    <a:pt x="45709" y="33411"/>
                    <a:pt x="45549" y="32800"/>
                  </a:cubicBezTo>
                  <a:cubicBezTo>
                    <a:pt x="45099" y="31064"/>
                    <a:pt x="44681" y="29264"/>
                    <a:pt x="44295" y="27464"/>
                  </a:cubicBezTo>
                  <a:cubicBezTo>
                    <a:pt x="44199" y="27111"/>
                    <a:pt x="44102" y="26725"/>
                    <a:pt x="44006" y="26371"/>
                  </a:cubicBezTo>
                  <a:cubicBezTo>
                    <a:pt x="44617" y="26082"/>
                    <a:pt x="46931" y="25053"/>
                    <a:pt x="47767" y="24121"/>
                  </a:cubicBezTo>
                  <a:cubicBezTo>
                    <a:pt x="48570" y="23221"/>
                    <a:pt x="49342" y="21871"/>
                    <a:pt x="49117" y="20585"/>
                  </a:cubicBezTo>
                  <a:cubicBezTo>
                    <a:pt x="48926" y="19551"/>
                    <a:pt x="48044" y="18770"/>
                    <a:pt x="47017" y="18770"/>
                  </a:cubicBezTo>
                  <a:cubicBezTo>
                    <a:pt x="46831" y="18770"/>
                    <a:pt x="46641" y="18795"/>
                    <a:pt x="46449" y="18849"/>
                  </a:cubicBezTo>
                  <a:cubicBezTo>
                    <a:pt x="44681" y="19364"/>
                    <a:pt x="43652" y="22482"/>
                    <a:pt x="43620" y="24121"/>
                  </a:cubicBezTo>
                  <a:cubicBezTo>
                    <a:pt x="43620" y="24153"/>
                    <a:pt x="43652" y="24571"/>
                    <a:pt x="43717" y="25021"/>
                  </a:cubicBezTo>
                  <a:cubicBezTo>
                    <a:pt x="43459" y="24057"/>
                    <a:pt x="43234" y="23093"/>
                    <a:pt x="42945" y="22160"/>
                  </a:cubicBezTo>
                  <a:cubicBezTo>
                    <a:pt x="42463" y="20489"/>
                    <a:pt x="41916" y="18882"/>
                    <a:pt x="41241" y="17371"/>
                  </a:cubicBezTo>
                  <a:cubicBezTo>
                    <a:pt x="41434" y="17274"/>
                    <a:pt x="44167" y="16117"/>
                    <a:pt x="45099" y="15089"/>
                  </a:cubicBezTo>
                  <a:cubicBezTo>
                    <a:pt x="45902" y="14188"/>
                    <a:pt x="46674" y="12806"/>
                    <a:pt x="46449" y="11553"/>
                  </a:cubicBezTo>
                  <a:cubicBezTo>
                    <a:pt x="46260" y="10526"/>
                    <a:pt x="45367" y="9726"/>
                    <a:pt x="44342" y="9726"/>
                  </a:cubicBezTo>
                  <a:cubicBezTo>
                    <a:pt x="44148" y="9726"/>
                    <a:pt x="43949" y="9755"/>
                    <a:pt x="43749" y="9817"/>
                  </a:cubicBezTo>
                  <a:cubicBezTo>
                    <a:pt x="42013" y="10331"/>
                    <a:pt x="40984" y="13449"/>
                    <a:pt x="40952" y="15056"/>
                  </a:cubicBezTo>
                  <a:cubicBezTo>
                    <a:pt x="40952" y="15181"/>
                    <a:pt x="41074" y="16585"/>
                    <a:pt x="41140" y="17134"/>
                  </a:cubicBezTo>
                  <a:lnTo>
                    <a:pt x="41140" y="17134"/>
                  </a:lnTo>
                  <a:cubicBezTo>
                    <a:pt x="40401" y="15532"/>
                    <a:pt x="39536" y="14121"/>
                    <a:pt x="38638" y="12806"/>
                  </a:cubicBezTo>
                  <a:cubicBezTo>
                    <a:pt x="37738" y="11520"/>
                    <a:pt x="36773" y="10363"/>
                    <a:pt x="35873" y="9303"/>
                  </a:cubicBezTo>
                  <a:cubicBezTo>
                    <a:pt x="34973" y="8274"/>
                    <a:pt x="34073" y="7374"/>
                    <a:pt x="33302" y="6602"/>
                  </a:cubicBezTo>
                  <a:cubicBezTo>
                    <a:pt x="32852" y="6152"/>
                    <a:pt x="32466" y="5799"/>
                    <a:pt x="32080" y="5445"/>
                  </a:cubicBezTo>
                  <a:lnTo>
                    <a:pt x="32112" y="5445"/>
                  </a:lnTo>
                  <a:cubicBezTo>
                    <a:pt x="32145" y="5445"/>
                    <a:pt x="31277" y="3420"/>
                    <a:pt x="31180" y="3291"/>
                  </a:cubicBezTo>
                  <a:cubicBezTo>
                    <a:pt x="30439" y="1988"/>
                    <a:pt x="28360" y="1"/>
                    <a:pt x="26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248;p64">
              <a:extLst>
                <a:ext uri="{FF2B5EF4-FFF2-40B4-BE49-F238E27FC236}">
                  <a16:creationId xmlns:a16="http://schemas.microsoft.com/office/drawing/2014/main" id="{C8992245-3EAB-4CCF-8785-B081E56EBC9A}"/>
                </a:ext>
              </a:extLst>
            </p:cNvPr>
            <p:cNvSpPr/>
            <p:nvPr/>
          </p:nvSpPr>
          <p:spPr>
            <a:xfrm>
              <a:off x="3260300" y="1467650"/>
              <a:ext cx="425950" cy="439600"/>
            </a:xfrm>
            <a:custGeom>
              <a:avLst/>
              <a:gdLst/>
              <a:ahLst/>
              <a:cxnLst/>
              <a:rect l="l" t="t" r="r" b="b"/>
              <a:pathLst>
                <a:path w="17038" h="17584" extrusionOk="0">
                  <a:moveTo>
                    <a:pt x="16973" y="0"/>
                  </a:moveTo>
                  <a:cubicBezTo>
                    <a:pt x="16973" y="0"/>
                    <a:pt x="9355" y="225"/>
                    <a:pt x="4662" y="5079"/>
                  </a:cubicBezTo>
                  <a:cubicBezTo>
                    <a:pt x="1" y="9933"/>
                    <a:pt x="33" y="17583"/>
                    <a:pt x="33" y="17583"/>
                  </a:cubicBezTo>
                  <a:cubicBezTo>
                    <a:pt x="33" y="17583"/>
                    <a:pt x="7683" y="17358"/>
                    <a:pt x="12376" y="12504"/>
                  </a:cubicBezTo>
                  <a:cubicBezTo>
                    <a:pt x="17037" y="7651"/>
                    <a:pt x="16973" y="0"/>
                    <a:pt x="16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249;p64">
              <a:extLst>
                <a:ext uri="{FF2B5EF4-FFF2-40B4-BE49-F238E27FC236}">
                  <a16:creationId xmlns:a16="http://schemas.microsoft.com/office/drawing/2014/main" id="{9334E32F-B57C-41C4-87AA-95BC026C7AA5}"/>
                </a:ext>
              </a:extLst>
            </p:cNvPr>
            <p:cNvSpPr/>
            <p:nvPr/>
          </p:nvSpPr>
          <p:spPr>
            <a:xfrm>
              <a:off x="2417325" y="520175"/>
              <a:ext cx="120550" cy="207350"/>
            </a:xfrm>
            <a:custGeom>
              <a:avLst/>
              <a:gdLst/>
              <a:ahLst/>
              <a:cxnLst/>
              <a:rect l="l" t="t" r="r" b="b"/>
              <a:pathLst>
                <a:path w="4822" h="8294" extrusionOk="0">
                  <a:moveTo>
                    <a:pt x="2572" y="1"/>
                  </a:moveTo>
                  <a:cubicBezTo>
                    <a:pt x="2218" y="1"/>
                    <a:pt x="1833" y="97"/>
                    <a:pt x="1511" y="290"/>
                  </a:cubicBezTo>
                  <a:cubicBezTo>
                    <a:pt x="418" y="965"/>
                    <a:pt x="0" y="2829"/>
                    <a:pt x="0" y="4405"/>
                  </a:cubicBezTo>
                  <a:cubicBezTo>
                    <a:pt x="0" y="5047"/>
                    <a:pt x="65" y="5658"/>
                    <a:pt x="193" y="6108"/>
                  </a:cubicBezTo>
                  <a:cubicBezTo>
                    <a:pt x="225" y="6237"/>
                    <a:pt x="997" y="8294"/>
                    <a:pt x="1029" y="8294"/>
                  </a:cubicBezTo>
                  <a:cubicBezTo>
                    <a:pt x="1029" y="8294"/>
                    <a:pt x="3536" y="6301"/>
                    <a:pt x="4179" y="5047"/>
                  </a:cubicBezTo>
                  <a:cubicBezTo>
                    <a:pt x="4533" y="4340"/>
                    <a:pt x="4822" y="3408"/>
                    <a:pt x="4822" y="2572"/>
                  </a:cubicBezTo>
                  <a:cubicBezTo>
                    <a:pt x="4822" y="2122"/>
                    <a:pt x="4758" y="1672"/>
                    <a:pt x="4565" y="1287"/>
                  </a:cubicBezTo>
                  <a:cubicBezTo>
                    <a:pt x="4179" y="483"/>
                    <a:pt x="3375" y="1"/>
                    <a:pt x="2572" y="1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250;p64">
              <a:extLst>
                <a:ext uri="{FF2B5EF4-FFF2-40B4-BE49-F238E27FC236}">
                  <a16:creationId xmlns:a16="http://schemas.microsoft.com/office/drawing/2014/main" id="{43AA98FA-FF1C-4CF7-9636-5D2CEB09EB90}"/>
                </a:ext>
              </a:extLst>
            </p:cNvPr>
            <p:cNvSpPr/>
            <p:nvPr/>
          </p:nvSpPr>
          <p:spPr>
            <a:xfrm>
              <a:off x="1806575" y="970200"/>
              <a:ext cx="126200" cy="203350"/>
            </a:xfrm>
            <a:custGeom>
              <a:avLst/>
              <a:gdLst/>
              <a:ahLst/>
              <a:cxnLst/>
              <a:rect l="l" t="t" r="r" b="b"/>
              <a:pathLst>
                <a:path w="5048" h="8134" extrusionOk="0">
                  <a:moveTo>
                    <a:pt x="2090" y="1"/>
                  </a:moveTo>
                  <a:cubicBezTo>
                    <a:pt x="1286" y="1"/>
                    <a:pt x="547" y="419"/>
                    <a:pt x="193" y="1190"/>
                  </a:cubicBezTo>
                  <a:cubicBezTo>
                    <a:pt x="33" y="1479"/>
                    <a:pt x="1" y="1801"/>
                    <a:pt x="1" y="2154"/>
                  </a:cubicBezTo>
                  <a:cubicBezTo>
                    <a:pt x="1" y="3794"/>
                    <a:pt x="1286" y="5851"/>
                    <a:pt x="2283" y="6783"/>
                  </a:cubicBezTo>
                  <a:cubicBezTo>
                    <a:pt x="2379" y="6880"/>
                    <a:pt x="4147" y="8133"/>
                    <a:pt x="4179" y="8133"/>
                  </a:cubicBezTo>
                  <a:cubicBezTo>
                    <a:pt x="4179" y="8133"/>
                    <a:pt x="5047" y="5529"/>
                    <a:pt x="5047" y="4019"/>
                  </a:cubicBezTo>
                  <a:cubicBezTo>
                    <a:pt x="5047" y="3922"/>
                    <a:pt x="5047" y="3794"/>
                    <a:pt x="5015" y="3697"/>
                  </a:cubicBezTo>
                  <a:cubicBezTo>
                    <a:pt x="4887" y="2476"/>
                    <a:pt x="4372" y="997"/>
                    <a:pt x="3247" y="322"/>
                  </a:cubicBezTo>
                  <a:cubicBezTo>
                    <a:pt x="2894" y="129"/>
                    <a:pt x="2476" y="1"/>
                    <a:pt x="2090" y="1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251;p64">
              <a:extLst>
                <a:ext uri="{FF2B5EF4-FFF2-40B4-BE49-F238E27FC236}">
                  <a16:creationId xmlns:a16="http://schemas.microsoft.com/office/drawing/2014/main" id="{7E5D05DE-44A8-4578-9EDA-DAAD2625D35B}"/>
                </a:ext>
              </a:extLst>
            </p:cNvPr>
            <p:cNvSpPr/>
            <p:nvPr/>
          </p:nvSpPr>
          <p:spPr>
            <a:xfrm>
              <a:off x="2948500" y="802250"/>
              <a:ext cx="460500" cy="1052750"/>
            </a:xfrm>
            <a:custGeom>
              <a:avLst/>
              <a:gdLst/>
              <a:ahLst/>
              <a:cxnLst/>
              <a:rect l="l" t="t" r="r" b="b"/>
              <a:pathLst>
                <a:path w="18420" h="42110" extrusionOk="0">
                  <a:moveTo>
                    <a:pt x="9130" y="0"/>
                  </a:moveTo>
                  <a:cubicBezTo>
                    <a:pt x="9130" y="0"/>
                    <a:pt x="1" y="9419"/>
                    <a:pt x="1" y="20991"/>
                  </a:cubicBezTo>
                  <a:cubicBezTo>
                    <a:pt x="1" y="21023"/>
                    <a:pt x="1" y="21055"/>
                    <a:pt x="1" y="21087"/>
                  </a:cubicBezTo>
                  <a:cubicBezTo>
                    <a:pt x="33" y="32724"/>
                    <a:pt x="9290" y="42110"/>
                    <a:pt x="9290" y="42110"/>
                  </a:cubicBezTo>
                  <a:cubicBezTo>
                    <a:pt x="9290" y="42110"/>
                    <a:pt x="18419" y="32724"/>
                    <a:pt x="18419" y="21119"/>
                  </a:cubicBezTo>
                  <a:cubicBezTo>
                    <a:pt x="18419" y="21087"/>
                    <a:pt x="18419" y="21055"/>
                    <a:pt x="18419" y="21023"/>
                  </a:cubicBezTo>
                  <a:cubicBezTo>
                    <a:pt x="18387" y="9387"/>
                    <a:pt x="9130" y="0"/>
                    <a:pt x="9130" y="0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4252;p64">
              <a:extLst>
                <a:ext uri="{FF2B5EF4-FFF2-40B4-BE49-F238E27FC236}">
                  <a16:creationId xmlns:a16="http://schemas.microsoft.com/office/drawing/2014/main" id="{32A35BF2-165D-4B62-8D1E-930DBAEE2441}"/>
                </a:ext>
              </a:extLst>
            </p:cNvPr>
            <p:cNvSpPr/>
            <p:nvPr/>
          </p:nvSpPr>
          <p:spPr>
            <a:xfrm>
              <a:off x="1529325" y="463925"/>
              <a:ext cx="1564650" cy="1453775"/>
            </a:xfrm>
            <a:custGeom>
              <a:avLst/>
              <a:gdLst/>
              <a:ahLst/>
              <a:cxnLst/>
              <a:rect l="l" t="t" r="r" b="b"/>
              <a:pathLst>
                <a:path w="62586" h="58151" extrusionOk="0">
                  <a:moveTo>
                    <a:pt x="46771" y="44778"/>
                  </a:moveTo>
                  <a:cubicBezTo>
                    <a:pt x="47189" y="46899"/>
                    <a:pt x="48024" y="49342"/>
                    <a:pt x="49567" y="51496"/>
                  </a:cubicBezTo>
                  <a:cubicBezTo>
                    <a:pt x="48764" y="51110"/>
                    <a:pt x="47864" y="50692"/>
                    <a:pt x="46932" y="50210"/>
                  </a:cubicBezTo>
                  <a:cubicBezTo>
                    <a:pt x="46224" y="49857"/>
                    <a:pt x="45485" y="49471"/>
                    <a:pt x="44714" y="49053"/>
                  </a:cubicBezTo>
                  <a:cubicBezTo>
                    <a:pt x="44842" y="48732"/>
                    <a:pt x="45935" y="46321"/>
                    <a:pt x="46032" y="44939"/>
                  </a:cubicBezTo>
                  <a:cubicBezTo>
                    <a:pt x="46257" y="44906"/>
                    <a:pt x="46514" y="44842"/>
                    <a:pt x="46771" y="44778"/>
                  </a:cubicBezTo>
                  <a:close/>
                  <a:moveTo>
                    <a:pt x="26263" y="1"/>
                  </a:moveTo>
                  <a:cubicBezTo>
                    <a:pt x="26134" y="1"/>
                    <a:pt x="26006" y="33"/>
                    <a:pt x="25845" y="65"/>
                  </a:cubicBezTo>
                  <a:cubicBezTo>
                    <a:pt x="24816" y="290"/>
                    <a:pt x="24238" y="1190"/>
                    <a:pt x="24238" y="2154"/>
                  </a:cubicBezTo>
                  <a:cubicBezTo>
                    <a:pt x="24238" y="2379"/>
                    <a:pt x="24270" y="2636"/>
                    <a:pt x="24334" y="2861"/>
                  </a:cubicBezTo>
                  <a:cubicBezTo>
                    <a:pt x="24752" y="4083"/>
                    <a:pt x="26102" y="4919"/>
                    <a:pt x="27227" y="5304"/>
                  </a:cubicBezTo>
                  <a:cubicBezTo>
                    <a:pt x="27806" y="5497"/>
                    <a:pt x="28674" y="5562"/>
                    <a:pt x="29509" y="5562"/>
                  </a:cubicBezTo>
                  <a:cubicBezTo>
                    <a:pt x="30409" y="5562"/>
                    <a:pt x="31277" y="5497"/>
                    <a:pt x="31599" y="5465"/>
                  </a:cubicBezTo>
                  <a:cubicBezTo>
                    <a:pt x="32017" y="5851"/>
                    <a:pt x="32402" y="6237"/>
                    <a:pt x="32852" y="6687"/>
                  </a:cubicBezTo>
                  <a:cubicBezTo>
                    <a:pt x="33624" y="7490"/>
                    <a:pt x="34492" y="8422"/>
                    <a:pt x="35392" y="9483"/>
                  </a:cubicBezTo>
                  <a:cubicBezTo>
                    <a:pt x="35617" y="9740"/>
                    <a:pt x="35842" y="10062"/>
                    <a:pt x="36099" y="10351"/>
                  </a:cubicBezTo>
                  <a:cubicBezTo>
                    <a:pt x="35585" y="9933"/>
                    <a:pt x="34877" y="9387"/>
                    <a:pt x="34813" y="9323"/>
                  </a:cubicBezTo>
                  <a:cubicBezTo>
                    <a:pt x="33913" y="8744"/>
                    <a:pt x="32242" y="8197"/>
                    <a:pt x="30795" y="8197"/>
                  </a:cubicBezTo>
                  <a:cubicBezTo>
                    <a:pt x="30056" y="8197"/>
                    <a:pt x="29381" y="8326"/>
                    <a:pt x="28899" y="8744"/>
                  </a:cubicBezTo>
                  <a:cubicBezTo>
                    <a:pt x="28384" y="9162"/>
                    <a:pt x="28159" y="9708"/>
                    <a:pt x="28159" y="10287"/>
                  </a:cubicBezTo>
                  <a:cubicBezTo>
                    <a:pt x="28159" y="10898"/>
                    <a:pt x="28384" y="11508"/>
                    <a:pt x="28834" y="11926"/>
                  </a:cubicBezTo>
                  <a:cubicBezTo>
                    <a:pt x="29541" y="12601"/>
                    <a:pt x="30570" y="12826"/>
                    <a:pt x="31567" y="12826"/>
                  </a:cubicBezTo>
                  <a:cubicBezTo>
                    <a:pt x="31920" y="12826"/>
                    <a:pt x="32242" y="12826"/>
                    <a:pt x="32531" y="12762"/>
                  </a:cubicBezTo>
                  <a:cubicBezTo>
                    <a:pt x="33784" y="12601"/>
                    <a:pt x="36035" y="11187"/>
                    <a:pt x="36517" y="10865"/>
                  </a:cubicBezTo>
                  <a:cubicBezTo>
                    <a:pt x="37031" y="11540"/>
                    <a:pt x="37545" y="12248"/>
                    <a:pt x="38028" y="13019"/>
                  </a:cubicBezTo>
                  <a:cubicBezTo>
                    <a:pt x="38895" y="14305"/>
                    <a:pt x="39731" y="15751"/>
                    <a:pt x="40406" y="17326"/>
                  </a:cubicBezTo>
                  <a:cubicBezTo>
                    <a:pt x="40438" y="17391"/>
                    <a:pt x="40471" y="17487"/>
                    <a:pt x="40503" y="17584"/>
                  </a:cubicBezTo>
                  <a:cubicBezTo>
                    <a:pt x="40310" y="17326"/>
                    <a:pt x="39024" y="16041"/>
                    <a:pt x="38928" y="15976"/>
                  </a:cubicBezTo>
                  <a:cubicBezTo>
                    <a:pt x="37995" y="15205"/>
                    <a:pt x="36099" y="14369"/>
                    <a:pt x="34556" y="14369"/>
                  </a:cubicBezTo>
                  <a:cubicBezTo>
                    <a:pt x="34010" y="14369"/>
                    <a:pt x="33495" y="14466"/>
                    <a:pt x="33109" y="14723"/>
                  </a:cubicBezTo>
                  <a:cubicBezTo>
                    <a:pt x="32499" y="15141"/>
                    <a:pt x="32177" y="15784"/>
                    <a:pt x="32177" y="16459"/>
                  </a:cubicBezTo>
                  <a:cubicBezTo>
                    <a:pt x="32177" y="16973"/>
                    <a:pt x="32370" y="17487"/>
                    <a:pt x="32724" y="17905"/>
                  </a:cubicBezTo>
                  <a:cubicBezTo>
                    <a:pt x="33463" y="18837"/>
                    <a:pt x="34877" y="19159"/>
                    <a:pt x="36035" y="19159"/>
                  </a:cubicBezTo>
                  <a:cubicBezTo>
                    <a:pt x="36131" y="19159"/>
                    <a:pt x="36227" y="19159"/>
                    <a:pt x="36292" y="19127"/>
                  </a:cubicBezTo>
                  <a:cubicBezTo>
                    <a:pt x="37674" y="19094"/>
                    <a:pt x="40438" y="17712"/>
                    <a:pt x="40535" y="17648"/>
                  </a:cubicBezTo>
                  <a:cubicBezTo>
                    <a:pt x="41146" y="19127"/>
                    <a:pt x="41660" y="20702"/>
                    <a:pt x="42078" y="22309"/>
                  </a:cubicBezTo>
                  <a:cubicBezTo>
                    <a:pt x="42399" y="23498"/>
                    <a:pt x="42688" y="24688"/>
                    <a:pt x="42946" y="25877"/>
                  </a:cubicBezTo>
                  <a:cubicBezTo>
                    <a:pt x="42656" y="25555"/>
                    <a:pt x="41467" y="24366"/>
                    <a:pt x="41371" y="24302"/>
                  </a:cubicBezTo>
                  <a:cubicBezTo>
                    <a:pt x="40438" y="23563"/>
                    <a:pt x="38542" y="22695"/>
                    <a:pt x="36999" y="22695"/>
                  </a:cubicBezTo>
                  <a:cubicBezTo>
                    <a:pt x="36452" y="22695"/>
                    <a:pt x="35938" y="22791"/>
                    <a:pt x="35552" y="23048"/>
                  </a:cubicBezTo>
                  <a:cubicBezTo>
                    <a:pt x="34942" y="23466"/>
                    <a:pt x="34620" y="24109"/>
                    <a:pt x="34620" y="24784"/>
                  </a:cubicBezTo>
                  <a:cubicBezTo>
                    <a:pt x="34620" y="25298"/>
                    <a:pt x="34813" y="25813"/>
                    <a:pt x="35167" y="26231"/>
                  </a:cubicBezTo>
                  <a:cubicBezTo>
                    <a:pt x="35906" y="27163"/>
                    <a:pt x="37320" y="27484"/>
                    <a:pt x="38478" y="27484"/>
                  </a:cubicBezTo>
                  <a:lnTo>
                    <a:pt x="38735" y="27484"/>
                  </a:lnTo>
                  <a:cubicBezTo>
                    <a:pt x="40085" y="27420"/>
                    <a:pt x="42721" y="26102"/>
                    <a:pt x="42946" y="26006"/>
                  </a:cubicBezTo>
                  <a:cubicBezTo>
                    <a:pt x="43074" y="26552"/>
                    <a:pt x="43203" y="27098"/>
                    <a:pt x="43299" y="27645"/>
                  </a:cubicBezTo>
                  <a:cubicBezTo>
                    <a:pt x="43685" y="29445"/>
                    <a:pt x="44039" y="31245"/>
                    <a:pt x="44456" y="33013"/>
                  </a:cubicBezTo>
                  <a:cubicBezTo>
                    <a:pt x="44585" y="33624"/>
                    <a:pt x="44746" y="34202"/>
                    <a:pt x="44939" y="34813"/>
                  </a:cubicBezTo>
                  <a:cubicBezTo>
                    <a:pt x="44489" y="34363"/>
                    <a:pt x="43653" y="33527"/>
                    <a:pt x="43589" y="33463"/>
                  </a:cubicBezTo>
                  <a:cubicBezTo>
                    <a:pt x="42656" y="32692"/>
                    <a:pt x="40728" y="31856"/>
                    <a:pt x="39217" y="31856"/>
                  </a:cubicBezTo>
                  <a:cubicBezTo>
                    <a:pt x="38638" y="31856"/>
                    <a:pt x="38156" y="31952"/>
                    <a:pt x="37738" y="32209"/>
                  </a:cubicBezTo>
                  <a:cubicBezTo>
                    <a:pt x="37128" y="32627"/>
                    <a:pt x="36838" y="33270"/>
                    <a:pt x="36838" y="33945"/>
                  </a:cubicBezTo>
                  <a:cubicBezTo>
                    <a:pt x="36838" y="34460"/>
                    <a:pt x="36999" y="34974"/>
                    <a:pt x="37353" y="35392"/>
                  </a:cubicBezTo>
                  <a:cubicBezTo>
                    <a:pt x="38124" y="36324"/>
                    <a:pt x="39538" y="36645"/>
                    <a:pt x="40696" y="36645"/>
                  </a:cubicBezTo>
                  <a:cubicBezTo>
                    <a:pt x="40792" y="36645"/>
                    <a:pt x="40856" y="36613"/>
                    <a:pt x="40953" y="36613"/>
                  </a:cubicBezTo>
                  <a:cubicBezTo>
                    <a:pt x="42142" y="36581"/>
                    <a:pt x="44392" y="35520"/>
                    <a:pt x="45035" y="35199"/>
                  </a:cubicBezTo>
                  <a:cubicBezTo>
                    <a:pt x="45292" y="36195"/>
                    <a:pt x="45614" y="37192"/>
                    <a:pt x="45935" y="38156"/>
                  </a:cubicBezTo>
                  <a:cubicBezTo>
                    <a:pt x="46096" y="38542"/>
                    <a:pt x="46224" y="38992"/>
                    <a:pt x="46385" y="39378"/>
                  </a:cubicBezTo>
                  <a:cubicBezTo>
                    <a:pt x="46482" y="39570"/>
                    <a:pt x="46546" y="39763"/>
                    <a:pt x="46642" y="39956"/>
                  </a:cubicBezTo>
                  <a:cubicBezTo>
                    <a:pt x="46417" y="39956"/>
                    <a:pt x="46289" y="39924"/>
                    <a:pt x="46289" y="39924"/>
                  </a:cubicBezTo>
                  <a:cubicBezTo>
                    <a:pt x="46289" y="39924"/>
                    <a:pt x="46289" y="40053"/>
                    <a:pt x="46289" y="40278"/>
                  </a:cubicBezTo>
                  <a:cubicBezTo>
                    <a:pt x="46289" y="40535"/>
                    <a:pt x="46289" y="40953"/>
                    <a:pt x="46321" y="41435"/>
                  </a:cubicBezTo>
                  <a:cubicBezTo>
                    <a:pt x="45292" y="40696"/>
                    <a:pt x="43910" y="40053"/>
                    <a:pt x="42785" y="40053"/>
                  </a:cubicBezTo>
                  <a:cubicBezTo>
                    <a:pt x="42431" y="40053"/>
                    <a:pt x="42110" y="40117"/>
                    <a:pt x="41821" y="40246"/>
                  </a:cubicBezTo>
                  <a:cubicBezTo>
                    <a:pt x="41017" y="40599"/>
                    <a:pt x="40631" y="41338"/>
                    <a:pt x="40631" y="42142"/>
                  </a:cubicBezTo>
                  <a:cubicBezTo>
                    <a:pt x="40631" y="42528"/>
                    <a:pt x="40728" y="42946"/>
                    <a:pt x="40953" y="43331"/>
                  </a:cubicBezTo>
                  <a:cubicBezTo>
                    <a:pt x="41017" y="43460"/>
                    <a:pt x="41113" y="43589"/>
                    <a:pt x="41242" y="43717"/>
                  </a:cubicBezTo>
                  <a:cubicBezTo>
                    <a:pt x="41435" y="45131"/>
                    <a:pt x="42238" y="46739"/>
                    <a:pt x="42946" y="47542"/>
                  </a:cubicBezTo>
                  <a:cubicBezTo>
                    <a:pt x="43010" y="47639"/>
                    <a:pt x="43942" y="48475"/>
                    <a:pt x="44392" y="48892"/>
                  </a:cubicBezTo>
                  <a:cubicBezTo>
                    <a:pt x="43942" y="48635"/>
                    <a:pt x="43492" y="48378"/>
                    <a:pt x="43010" y="48121"/>
                  </a:cubicBezTo>
                  <a:cubicBezTo>
                    <a:pt x="42335" y="47735"/>
                    <a:pt x="41628" y="47317"/>
                    <a:pt x="40953" y="46932"/>
                  </a:cubicBezTo>
                  <a:cubicBezTo>
                    <a:pt x="40599" y="46707"/>
                    <a:pt x="40246" y="46482"/>
                    <a:pt x="39892" y="46257"/>
                  </a:cubicBezTo>
                  <a:cubicBezTo>
                    <a:pt x="39506" y="46032"/>
                    <a:pt x="39185" y="45774"/>
                    <a:pt x="38863" y="45517"/>
                  </a:cubicBezTo>
                  <a:cubicBezTo>
                    <a:pt x="38349" y="45164"/>
                    <a:pt x="37835" y="44746"/>
                    <a:pt x="37353" y="44360"/>
                  </a:cubicBezTo>
                  <a:cubicBezTo>
                    <a:pt x="37770" y="43685"/>
                    <a:pt x="38992" y="41692"/>
                    <a:pt x="39153" y="40535"/>
                  </a:cubicBezTo>
                  <a:cubicBezTo>
                    <a:pt x="39217" y="40213"/>
                    <a:pt x="39249" y="39892"/>
                    <a:pt x="39249" y="39538"/>
                  </a:cubicBezTo>
                  <a:cubicBezTo>
                    <a:pt x="39249" y="38574"/>
                    <a:pt x="39024" y="37513"/>
                    <a:pt x="38349" y="36838"/>
                  </a:cubicBezTo>
                  <a:cubicBezTo>
                    <a:pt x="37899" y="36388"/>
                    <a:pt x="37288" y="36131"/>
                    <a:pt x="36710" y="36131"/>
                  </a:cubicBezTo>
                  <a:cubicBezTo>
                    <a:pt x="36131" y="36131"/>
                    <a:pt x="35552" y="36388"/>
                    <a:pt x="35135" y="36870"/>
                  </a:cubicBezTo>
                  <a:cubicBezTo>
                    <a:pt x="34749" y="37353"/>
                    <a:pt x="34588" y="38060"/>
                    <a:pt x="34588" y="38799"/>
                  </a:cubicBezTo>
                  <a:cubicBezTo>
                    <a:pt x="34588" y="40246"/>
                    <a:pt x="35135" y="41885"/>
                    <a:pt x="35713" y="42785"/>
                  </a:cubicBezTo>
                  <a:cubicBezTo>
                    <a:pt x="35745" y="42849"/>
                    <a:pt x="35938" y="43106"/>
                    <a:pt x="36195" y="43428"/>
                  </a:cubicBezTo>
                  <a:cubicBezTo>
                    <a:pt x="35745" y="43042"/>
                    <a:pt x="35263" y="42624"/>
                    <a:pt x="34781" y="42206"/>
                  </a:cubicBezTo>
                  <a:cubicBezTo>
                    <a:pt x="33431" y="40985"/>
                    <a:pt x="32113" y="39731"/>
                    <a:pt x="30795" y="38445"/>
                  </a:cubicBezTo>
                  <a:cubicBezTo>
                    <a:pt x="30506" y="38188"/>
                    <a:pt x="30249" y="37931"/>
                    <a:pt x="29959" y="37674"/>
                  </a:cubicBezTo>
                  <a:cubicBezTo>
                    <a:pt x="30313" y="37095"/>
                    <a:pt x="31663" y="34974"/>
                    <a:pt x="31856" y="33752"/>
                  </a:cubicBezTo>
                  <a:cubicBezTo>
                    <a:pt x="31888" y="33431"/>
                    <a:pt x="31920" y="33109"/>
                    <a:pt x="31920" y="32756"/>
                  </a:cubicBezTo>
                  <a:cubicBezTo>
                    <a:pt x="31920" y="31759"/>
                    <a:pt x="31695" y="30731"/>
                    <a:pt x="31020" y="30056"/>
                  </a:cubicBezTo>
                  <a:cubicBezTo>
                    <a:pt x="30570" y="29606"/>
                    <a:pt x="29991" y="29349"/>
                    <a:pt x="29381" y="29349"/>
                  </a:cubicBezTo>
                  <a:cubicBezTo>
                    <a:pt x="28802" y="29349"/>
                    <a:pt x="28256" y="29574"/>
                    <a:pt x="27838" y="30088"/>
                  </a:cubicBezTo>
                  <a:cubicBezTo>
                    <a:pt x="27420" y="30570"/>
                    <a:pt x="27259" y="31245"/>
                    <a:pt x="27259" y="32017"/>
                  </a:cubicBezTo>
                  <a:cubicBezTo>
                    <a:pt x="27259" y="33463"/>
                    <a:pt x="27838" y="35102"/>
                    <a:pt x="28384" y="36002"/>
                  </a:cubicBezTo>
                  <a:cubicBezTo>
                    <a:pt x="28416" y="36067"/>
                    <a:pt x="28674" y="36388"/>
                    <a:pt x="28963" y="36742"/>
                  </a:cubicBezTo>
                  <a:cubicBezTo>
                    <a:pt x="28224" y="36067"/>
                    <a:pt x="27484" y="35392"/>
                    <a:pt x="26745" y="34749"/>
                  </a:cubicBezTo>
                  <a:cubicBezTo>
                    <a:pt x="25427" y="33624"/>
                    <a:pt x="24077" y="32595"/>
                    <a:pt x="22663" y="31695"/>
                  </a:cubicBezTo>
                  <a:cubicBezTo>
                    <a:pt x="22791" y="31502"/>
                    <a:pt x="24430" y="29027"/>
                    <a:pt x="24623" y="27677"/>
                  </a:cubicBezTo>
                  <a:cubicBezTo>
                    <a:pt x="24688" y="27356"/>
                    <a:pt x="24720" y="27034"/>
                    <a:pt x="24720" y="26681"/>
                  </a:cubicBezTo>
                  <a:cubicBezTo>
                    <a:pt x="24720" y="25716"/>
                    <a:pt x="24463" y="24655"/>
                    <a:pt x="23820" y="23980"/>
                  </a:cubicBezTo>
                  <a:cubicBezTo>
                    <a:pt x="23370" y="23530"/>
                    <a:pt x="22759" y="23273"/>
                    <a:pt x="22180" y="23273"/>
                  </a:cubicBezTo>
                  <a:cubicBezTo>
                    <a:pt x="21602" y="23273"/>
                    <a:pt x="21023" y="23498"/>
                    <a:pt x="20605" y="24013"/>
                  </a:cubicBezTo>
                  <a:cubicBezTo>
                    <a:pt x="20220" y="24495"/>
                    <a:pt x="20059" y="25202"/>
                    <a:pt x="20059" y="25941"/>
                  </a:cubicBezTo>
                  <a:cubicBezTo>
                    <a:pt x="20059" y="27388"/>
                    <a:pt x="20605" y="29027"/>
                    <a:pt x="21184" y="29927"/>
                  </a:cubicBezTo>
                  <a:cubicBezTo>
                    <a:pt x="21248" y="30024"/>
                    <a:pt x="22180" y="31181"/>
                    <a:pt x="22502" y="31599"/>
                  </a:cubicBezTo>
                  <a:lnTo>
                    <a:pt x="22470" y="31567"/>
                  </a:lnTo>
                  <a:cubicBezTo>
                    <a:pt x="20991" y="30634"/>
                    <a:pt x="19480" y="29927"/>
                    <a:pt x="18002" y="29349"/>
                  </a:cubicBezTo>
                  <a:cubicBezTo>
                    <a:pt x="16523" y="28738"/>
                    <a:pt x="15109" y="28320"/>
                    <a:pt x="13759" y="27934"/>
                  </a:cubicBezTo>
                  <a:cubicBezTo>
                    <a:pt x="12441" y="27581"/>
                    <a:pt x="11219" y="27323"/>
                    <a:pt x="10094" y="27098"/>
                  </a:cubicBezTo>
                  <a:cubicBezTo>
                    <a:pt x="9515" y="26970"/>
                    <a:pt x="8969" y="26906"/>
                    <a:pt x="8455" y="26809"/>
                  </a:cubicBezTo>
                  <a:lnTo>
                    <a:pt x="8487" y="26777"/>
                  </a:lnTo>
                  <a:cubicBezTo>
                    <a:pt x="8487" y="26745"/>
                    <a:pt x="6655" y="25555"/>
                    <a:pt x="6526" y="25491"/>
                  </a:cubicBezTo>
                  <a:cubicBezTo>
                    <a:pt x="5722" y="25105"/>
                    <a:pt x="4340" y="24752"/>
                    <a:pt x="3087" y="24752"/>
                  </a:cubicBezTo>
                  <a:cubicBezTo>
                    <a:pt x="2090" y="24752"/>
                    <a:pt x="1126" y="24977"/>
                    <a:pt x="579" y="25523"/>
                  </a:cubicBezTo>
                  <a:cubicBezTo>
                    <a:pt x="194" y="25941"/>
                    <a:pt x="1" y="26456"/>
                    <a:pt x="1" y="26938"/>
                  </a:cubicBezTo>
                  <a:cubicBezTo>
                    <a:pt x="1" y="27613"/>
                    <a:pt x="322" y="28288"/>
                    <a:pt x="869" y="28738"/>
                  </a:cubicBezTo>
                  <a:cubicBezTo>
                    <a:pt x="1479" y="29188"/>
                    <a:pt x="2251" y="29381"/>
                    <a:pt x="3054" y="29381"/>
                  </a:cubicBezTo>
                  <a:cubicBezTo>
                    <a:pt x="3601" y="29381"/>
                    <a:pt x="4147" y="29284"/>
                    <a:pt x="4630" y="29156"/>
                  </a:cubicBezTo>
                  <a:cubicBezTo>
                    <a:pt x="5851" y="28866"/>
                    <a:pt x="7876" y="27259"/>
                    <a:pt x="8358" y="26873"/>
                  </a:cubicBezTo>
                  <a:cubicBezTo>
                    <a:pt x="8905" y="26970"/>
                    <a:pt x="9451" y="27066"/>
                    <a:pt x="10094" y="27227"/>
                  </a:cubicBezTo>
                  <a:cubicBezTo>
                    <a:pt x="11187" y="27452"/>
                    <a:pt x="12408" y="27741"/>
                    <a:pt x="13726" y="28127"/>
                  </a:cubicBezTo>
                  <a:cubicBezTo>
                    <a:pt x="14080" y="28256"/>
                    <a:pt x="14434" y="28384"/>
                    <a:pt x="14819" y="28481"/>
                  </a:cubicBezTo>
                  <a:cubicBezTo>
                    <a:pt x="14144" y="28416"/>
                    <a:pt x="13276" y="28320"/>
                    <a:pt x="13180" y="28320"/>
                  </a:cubicBezTo>
                  <a:lnTo>
                    <a:pt x="13148" y="28320"/>
                  </a:lnTo>
                  <a:cubicBezTo>
                    <a:pt x="11541" y="28352"/>
                    <a:pt x="8423" y="29381"/>
                    <a:pt x="7908" y="31116"/>
                  </a:cubicBezTo>
                  <a:cubicBezTo>
                    <a:pt x="7844" y="31309"/>
                    <a:pt x="7812" y="31502"/>
                    <a:pt x="7812" y="31695"/>
                  </a:cubicBezTo>
                  <a:cubicBezTo>
                    <a:pt x="7812" y="32724"/>
                    <a:pt x="8583" y="33592"/>
                    <a:pt x="9644" y="33817"/>
                  </a:cubicBezTo>
                  <a:cubicBezTo>
                    <a:pt x="9805" y="33817"/>
                    <a:pt x="9966" y="33849"/>
                    <a:pt x="10126" y="33849"/>
                  </a:cubicBezTo>
                  <a:cubicBezTo>
                    <a:pt x="11219" y="33849"/>
                    <a:pt x="12376" y="33174"/>
                    <a:pt x="13180" y="32467"/>
                  </a:cubicBezTo>
                  <a:cubicBezTo>
                    <a:pt x="14112" y="31599"/>
                    <a:pt x="15205" y="29220"/>
                    <a:pt x="15430" y="28674"/>
                  </a:cubicBezTo>
                  <a:cubicBezTo>
                    <a:pt x="16234" y="28963"/>
                    <a:pt x="17069" y="29252"/>
                    <a:pt x="17905" y="29606"/>
                  </a:cubicBezTo>
                  <a:cubicBezTo>
                    <a:pt x="19320" y="30249"/>
                    <a:pt x="20830" y="30956"/>
                    <a:pt x="22245" y="31920"/>
                  </a:cubicBezTo>
                  <a:cubicBezTo>
                    <a:pt x="22341" y="31952"/>
                    <a:pt x="22405" y="32017"/>
                    <a:pt x="22470" y="32081"/>
                  </a:cubicBezTo>
                  <a:cubicBezTo>
                    <a:pt x="22148" y="31984"/>
                    <a:pt x="20380" y="31599"/>
                    <a:pt x="20252" y="31599"/>
                  </a:cubicBezTo>
                  <a:cubicBezTo>
                    <a:pt x="20123" y="31599"/>
                    <a:pt x="19962" y="31567"/>
                    <a:pt x="19770" y="31567"/>
                  </a:cubicBezTo>
                  <a:cubicBezTo>
                    <a:pt x="18098" y="31567"/>
                    <a:pt x="15366" y="32274"/>
                    <a:pt x="14723" y="33784"/>
                  </a:cubicBezTo>
                  <a:cubicBezTo>
                    <a:pt x="14594" y="34042"/>
                    <a:pt x="14562" y="34331"/>
                    <a:pt x="14562" y="34588"/>
                  </a:cubicBezTo>
                  <a:cubicBezTo>
                    <a:pt x="14562" y="35520"/>
                    <a:pt x="15205" y="36356"/>
                    <a:pt x="16137" y="36645"/>
                  </a:cubicBezTo>
                  <a:cubicBezTo>
                    <a:pt x="16394" y="36742"/>
                    <a:pt x="16684" y="36774"/>
                    <a:pt x="16941" y="36774"/>
                  </a:cubicBezTo>
                  <a:cubicBezTo>
                    <a:pt x="17969" y="36774"/>
                    <a:pt x="19030" y="36260"/>
                    <a:pt x="19802" y="35713"/>
                  </a:cubicBezTo>
                  <a:cubicBezTo>
                    <a:pt x="20959" y="34877"/>
                    <a:pt x="22470" y="32209"/>
                    <a:pt x="22534" y="32113"/>
                  </a:cubicBezTo>
                  <a:cubicBezTo>
                    <a:pt x="23852" y="33013"/>
                    <a:pt x="25138" y="34042"/>
                    <a:pt x="26391" y="35135"/>
                  </a:cubicBezTo>
                  <a:cubicBezTo>
                    <a:pt x="27323" y="35938"/>
                    <a:pt x="28191" y="36806"/>
                    <a:pt x="29091" y="37674"/>
                  </a:cubicBezTo>
                  <a:cubicBezTo>
                    <a:pt x="28674" y="37545"/>
                    <a:pt x="27002" y="37224"/>
                    <a:pt x="26906" y="37192"/>
                  </a:cubicBezTo>
                  <a:lnTo>
                    <a:pt x="26423" y="37192"/>
                  </a:lnTo>
                  <a:cubicBezTo>
                    <a:pt x="24720" y="37192"/>
                    <a:pt x="21988" y="37867"/>
                    <a:pt x="21345" y="39378"/>
                  </a:cubicBezTo>
                  <a:cubicBezTo>
                    <a:pt x="21248" y="39635"/>
                    <a:pt x="21184" y="39924"/>
                    <a:pt x="21184" y="40181"/>
                  </a:cubicBezTo>
                  <a:cubicBezTo>
                    <a:pt x="21184" y="41113"/>
                    <a:pt x="21859" y="41949"/>
                    <a:pt x="22791" y="42238"/>
                  </a:cubicBezTo>
                  <a:cubicBezTo>
                    <a:pt x="23048" y="42335"/>
                    <a:pt x="23305" y="42367"/>
                    <a:pt x="23563" y="42367"/>
                  </a:cubicBezTo>
                  <a:cubicBezTo>
                    <a:pt x="24591" y="42367"/>
                    <a:pt x="25652" y="41853"/>
                    <a:pt x="26456" y="41306"/>
                  </a:cubicBezTo>
                  <a:cubicBezTo>
                    <a:pt x="27548" y="40503"/>
                    <a:pt x="29027" y="37963"/>
                    <a:pt x="29156" y="37738"/>
                  </a:cubicBezTo>
                  <a:cubicBezTo>
                    <a:pt x="29541" y="38124"/>
                    <a:pt x="29959" y="38510"/>
                    <a:pt x="30345" y="38928"/>
                  </a:cubicBezTo>
                  <a:cubicBezTo>
                    <a:pt x="31663" y="40213"/>
                    <a:pt x="32949" y="41499"/>
                    <a:pt x="34267" y="42753"/>
                  </a:cubicBezTo>
                  <a:cubicBezTo>
                    <a:pt x="34717" y="43203"/>
                    <a:pt x="35199" y="43589"/>
                    <a:pt x="35649" y="44006"/>
                  </a:cubicBezTo>
                  <a:cubicBezTo>
                    <a:pt x="35038" y="43878"/>
                    <a:pt x="33881" y="43621"/>
                    <a:pt x="33784" y="43621"/>
                  </a:cubicBezTo>
                  <a:cubicBezTo>
                    <a:pt x="33624" y="43621"/>
                    <a:pt x="33463" y="43589"/>
                    <a:pt x="33302" y="43589"/>
                  </a:cubicBezTo>
                  <a:cubicBezTo>
                    <a:pt x="31599" y="43589"/>
                    <a:pt x="28899" y="44296"/>
                    <a:pt x="28256" y="45807"/>
                  </a:cubicBezTo>
                  <a:cubicBezTo>
                    <a:pt x="28127" y="46064"/>
                    <a:pt x="28063" y="46353"/>
                    <a:pt x="28063" y="46610"/>
                  </a:cubicBezTo>
                  <a:cubicBezTo>
                    <a:pt x="28095" y="47542"/>
                    <a:pt x="28738" y="48378"/>
                    <a:pt x="29670" y="48667"/>
                  </a:cubicBezTo>
                  <a:cubicBezTo>
                    <a:pt x="29927" y="48732"/>
                    <a:pt x="30184" y="48796"/>
                    <a:pt x="30474" y="48796"/>
                  </a:cubicBezTo>
                  <a:cubicBezTo>
                    <a:pt x="31502" y="48796"/>
                    <a:pt x="32563" y="48282"/>
                    <a:pt x="33334" y="47735"/>
                  </a:cubicBezTo>
                  <a:cubicBezTo>
                    <a:pt x="34331" y="47028"/>
                    <a:pt x="35617" y="44906"/>
                    <a:pt x="35970" y="44296"/>
                  </a:cubicBezTo>
                  <a:cubicBezTo>
                    <a:pt x="36742" y="44971"/>
                    <a:pt x="37545" y="45614"/>
                    <a:pt x="38349" y="46224"/>
                  </a:cubicBezTo>
                  <a:cubicBezTo>
                    <a:pt x="38703" y="46482"/>
                    <a:pt x="39024" y="46771"/>
                    <a:pt x="39378" y="46996"/>
                  </a:cubicBezTo>
                  <a:cubicBezTo>
                    <a:pt x="39731" y="47221"/>
                    <a:pt x="40085" y="47478"/>
                    <a:pt x="40438" y="47703"/>
                  </a:cubicBezTo>
                  <a:cubicBezTo>
                    <a:pt x="41178" y="48153"/>
                    <a:pt x="41853" y="48571"/>
                    <a:pt x="42528" y="48957"/>
                  </a:cubicBezTo>
                  <a:cubicBezTo>
                    <a:pt x="42881" y="49182"/>
                    <a:pt x="43203" y="49375"/>
                    <a:pt x="43556" y="49567"/>
                  </a:cubicBezTo>
                  <a:cubicBezTo>
                    <a:pt x="42946" y="49310"/>
                    <a:pt x="41949" y="48957"/>
                    <a:pt x="41853" y="48925"/>
                  </a:cubicBezTo>
                  <a:cubicBezTo>
                    <a:pt x="41403" y="48828"/>
                    <a:pt x="40792" y="48764"/>
                    <a:pt x="40149" y="48764"/>
                  </a:cubicBezTo>
                  <a:cubicBezTo>
                    <a:pt x="38574" y="48764"/>
                    <a:pt x="36742" y="49150"/>
                    <a:pt x="36067" y="50242"/>
                  </a:cubicBezTo>
                  <a:cubicBezTo>
                    <a:pt x="35842" y="50596"/>
                    <a:pt x="35745" y="50950"/>
                    <a:pt x="35745" y="51303"/>
                  </a:cubicBezTo>
                  <a:cubicBezTo>
                    <a:pt x="35745" y="52139"/>
                    <a:pt x="36260" y="52910"/>
                    <a:pt x="37031" y="53296"/>
                  </a:cubicBezTo>
                  <a:cubicBezTo>
                    <a:pt x="37417" y="53489"/>
                    <a:pt x="37867" y="53553"/>
                    <a:pt x="38317" y="53553"/>
                  </a:cubicBezTo>
                  <a:cubicBezTo>
                    <a:pt x="39185" y="53553"/>
                    <a:pt x="40085" y="53264"/>
                    <a:pt x="40792" y="52910"/>
                  </a:cubicBezTo>
                  <a:cubicBezTo>
                    <a:pt x="41981" y="52300"/>
                    <a:pt x="43781" y="50082"/>
                    <a:pt x="44006" y="49825"/>
                  </a:cubicBezTo>
                  <a:cubicBezTo>
                    <a:pt x="44842" y="50307"/>
                    <a:pt x="45646" y="50757"/>
                    <a:pt x="46417" y="51143"/>
                  </a:cubicBezTo>
                  <a:cubicBezTo>
                    <a:pt x="48474" y="52268"/>
                    <a:pt x="50275" y="53135"/>
                    <a:pt x="51689" y="53811"/>
                  </a:cubicBezTo>
                  <a:cubicBezTo>
                    <a:pt x="56189" y="57700"/>
                    <a:pt x="62586" y="58150"/>
                    <a:pt x="62586" y="58150"/>
                  </a:cubicBezTo>
                  <a:cubicBezTo>
                    <a:pt x="62586" y="58150"/>
                    <a:pt x="62586" y="58021"/>
                    <a:pt x="62586" y="57764"/>
                  </a:cubicBezTo>
                  <a:cubicBezTo>
                    <a:pt x="62586" y="56189"/>
                    <a:pt x="62329" y="49857"/>
                    <a:pt x="58407" y="45485"/>
                  </a:cubicBezTo>
                  <a:cubicBezTo>
                    <a:pt x="56800" y="43653"/>
                    <a:pt x="54743" y="42431"/>
                    <a:pt x="52814" y="41596"/>
                  </a:cubicBezTo>
                  <a:cubicBezTo>
                    <a:pt x="52943" y="41467"/>
                    <a:pt x="53039" y="41306"/>
                    <a:pt x="53135" y="41178"/>
                  </a:cubicBezTo>
                  <a:cubicBezTo>
                    <a:pt x="53650" y="40406"/>
                    <a:pt x="54100" y="39378"/>
                    <a:pt x="54100" y="38413"/>
                  </a:cubicBezTo>
                  <a:cubicBezTo>
                    <a:pt x="54100" y="38092"/>
                    <a:pt x="54035" y="37770"/>
                    <a:pt x="53939" y="37481"/>
                  </a:cubicBezTo>
                  <a:cubicBezTo>
                    <a:pt x="53618" y="36581"/>
                    <a:pt x="52782" y="35970"/>
                    <a:pt x="51882" y="35970"/>
                  </a:cubicBezTo>
                  <a:cubicBezTo>
                    <a:pt x="51625" y="35970"/>
                    <a:pt x="51303" y="36035"/>
                    <a:pt x="51046" y="36163"/>
                  </a:cubicBezTo>
                  <a:cubicBezTo>
                    <a:pt x="49792" y="36742"/>
                    <a:pt x="49182" y="38767"/>
                    <a:pt x="49053" y="40374"/>
                  </a:cubicBezTo>
                  <a:cubicBezTo>
                    <a:pt x="48539" y="40278"/>
                    <a:pt x="48089" y="40181"/>
                    <a:pt x="47703" y="40117"/>
                  </a:cubicBezTo>
                  <a:cubicBezTo>
                    <a:pt x="47542" y="39763"/>
                    <a:pt x="47382" y="39378"/>
                    <a:pt x="47221" y="38992"/>
                  </a:cubicBezTo>
                  <a:cubicBezTo>
                    <a:pt x="47028" y="38606"/>
                    <a:pt x="46899" y="38220"/>
                    <a:pt x="46739" y="37835"/>
                  </a:cubicBezTo>
                  <a:cubicBezTo>
                    <a:pt x="46546" y="37256"/>
                    <a:pt x="46321" y="36645"/>
                    <a:pt x="46128" y="36035"/>
                  </a:cubicBezTo>
                  <a:cubicBezTo>
                    <a:pt x="46867" y="35713"/>
                    <a:pt x="48989" y="34717"/>
                    <a:pt x="49760" y="33849"/>
                  </a:cubicBezTo>
                  <a:cubicBezTo>
                    <a:pt x="50467" y="33077"/>
                    <a:pt x="51175" y="31920"/>
                    <a:pt x="51175" y="30795"/>
                  </a:cubicBezTo>
                  <a:cubicBezTo>
                    <a:pt x="51175" y="30634"/>
                    <a:pt x="51142" y="30474"/>
                    <a:pt x="51110" y="30313"/>
                  </a:cubicBezTo>
                  <a:cubicBezTo>
                    <a:pt x="50917" y="29284"/>
                    <a:pt x="50050" y="28481"/>
                    <a:pt x="49021" y="28481"/>
                  </a:cubicBezTo>
                  <a:cubicBezTo>
                    <a:pt x="48828" y="28481"/>
                    <a:pt x="48635" y="28513"/>
                    <a:pt x="48442" y="28577"/>
                  </a:cubicBezTo>
                  <a:cubicBezTo>
                    <a:pt x="46707" y="29091"/>
                    <a:pt x="45678" y="32209"/>
                    <a:pt x="45646" y="33817"/>
                  </a:cubicBezTo>
                  <a:cubicBezTo>
                    <a:pt x="45646" y="33881"/>
                    <a:pt x="45678" y="34234"/>
                    <a:pt x="45710" y="34620"/>
                  </a:cubicBezTo>
                  <a:cubicBezTo>
                    <a:pt x="45517" y="34042"/>
                    <a:pt x="45356" y="33431"/>
                    <a:pt x="45196" y="32820"/>
                  </a:cubicBezTo>
                  <a:cubicBezTo>
                    <a:pt x="44746" y="31084"/>
                    <a:pt x="44328" y="29284"/>
                    <a:pt x="43942" y="27484"/>
                  </a:cubicBezTo>
                  <a:cubicBezTo>
                    <a:pt x="43846" y="27131"/>
                    <a:pt x="43749" y="26745"/>
                    <a:pt x="43653" y="26391"/>
                  </a:cubicBezTo>
                  <a:cubicBezTo>
                    <a:pt x="44264" y="26102"/>
                    <a:pt x="46578" y="25073"/>
                    <a:pt x="47414" y="24141"/>
                  </a:cubicBezTo>
                  <a:cubicBezTo>
                    <a:pt x="48121" y="23370"/>
                    <a:pt x="48796" y="22212"/>
                    <a:pt x="48796" y="21087"/>
                  </a:cubicBezTo>
                  <a:cubicBezTo>
                    <a:pt x="48796" y="20927"/>
                    <a:pt x="48796" y="20766"/>
                    <a:pt x="48764" y="20605"/>
                  </a:cubicBezTo>
                  <a:cubicBezTo>
                    <a:pt x="48571" y="19577"/>
                    <a:pt x="47671" y="18773"/>
                    <a:pt x="46674" y="18773"/>
                  </a:cubicBezTo>
                  <a:cubicBezTo>
                    <a:pt x="46482" y="18773"/>
                    <a:pt x="46289" y="18805"/>
                    <a:pt x="46096" y="18869"/>
                  </a:cubicBezTo>
                  <a:cubicBezTo>
                    <a:pt x="44328" y="19384"/>
                    <a:pt x="43299" y="22502"/>
                    <a:pt x="43267" y="24141"/>
                  </a:cubicBezTo>
                  <a:cubicBezTo>
                    <a:pt x="43267" y="24205"/>
                    <a:pt x="43299" y="24591"/>
                    <a:pt x="43364" y="25041"/>
                  </a:cubicBezTo>
                  <a:cubicBezTo>
                    <a:pt x="43106" y="24077"/>
                    <a:pt x="42881" y="23113"/>
                    <a:pt x="42592" y="22180"/>
                  </a:cubicBezTo>
                  <a:cubicBezTo>
                    <a:pt x="42110" y="20509"/>
                    <a:pt x="41563" y="18902"/>
                    <a:pt x="40888" y="17391"/>
                  </a:cubicBezTo>
                  <a:cubicBezTo>
                    <a:pt x="41081" y="17294"/>
                    <a:pt x="43814" y="16137"/>
                    <a:pt x="44746" y="15109"/>
                  </a:cubicBezTo>
                  <a:cubicBezTo>
                    <a:pt x="45453" y="14305"/>
                    <a:pt x="46128" y="13180"/>
                    <a:pt x="46128" y="12055"/>
                  </a:cubicBezTo>
                  <a:cubicBezTo>
                    <a:pt x="46128" y="11894"/>
                    <a:pt x="46128" y="11733"/>
                    <a:pt x="46096" y="11573"/>
                  </a:cubicBezTo>
                  <a:cubicBezTo>
                    <a:pt x="45903" y="10544"/>
                    <a:pt x="45003" y="9740"/>
                    <a:pt x="44006" y="9740"/>
                  </a:cubicBezTo>
                  <a:cubicBezTo>
                    <a:pt x="43814" y="9740"/>
                    <a:pt x="43621" y="9773"/>
                    <a:pt x="43396" y="9837"/>
                  </a:cubicBezTo>
                  <a:cubicBezTo>
                    <a:pt x="41660" y="10351"/>
                    <a:pt x="40631" y="13469"/>
                    <a:pt x="40599" y="15076"/>
                  </a:cubicBezTo>
                  <a:cubicBezTo>
                    <a:pt x="40599" y="15233"/>
                    <a:pt x="40721" y="16606"/>
                    <a:pt x="40787" y="17154"/>
                  </a:cubicBezTo>
                  <a:lnTo>
                    <a:pt x="40787" y="17154"/>
                  </a:lnTo>
                  <a:cubicBezTo>
                    <a:pt x="40048" y="15552"/>
                    <a:pt x="39183" y="14141"/>
                    <a:pt x="38285" y="12826"/>
                  </a:cubicBezTo>
                  <a:cubicBezTo>
                    <a:pt x="37385" y="11540"/>
                    <a:pt x="36420" y="10383"/>
                    <a:pt x="35520" y="9323"/>
                  </a:cubicBezTo>
                  <a:cubicBezTo>
                    <a:pt x="34620" y="8294"/>
                    <a:pt x="33720" y="7394"/>
                    <a:pt x="32949" y="6622"/>
                  </a:cubicBezTo>
                  <a:cubicBezTo>
                    <a:pt x="32499" y="6172"/>
                    <a:pt x="32113" y="5819"/>
                    <a:pt x="31727" y="5465"/>
                  </a:cubicBezTo>
                  <a:lnTo>
                    <a:pt x="31759" y="5465"/>
                  </a:lnTo>
                  <a:cubicBezTo>
                    <a:pt x="31759" y="5369"/>
                    <a:pt x="30924" y="3408"/>
                    <a:pt x="30827" y="3311"/>
                  </a:cubicBezTo>
                  <a:cubicBezTo>
                    <a:pt x="30088" y="2026"/>
                    <a:pt x="27999" y="1"/>
                    <a:pt x="26263" y="1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4253;p64">
              <a:extLst>
                <a:ext uri="{FF2B5EF4-FFF2-40B4-BE49-F238E27FC236}">
                  <a16:creationId xmlns:a16="http://schemas.microsoft.com/office/drawing/2014/main" id="{691079FE-6BDA-434F-8B1D-B6A15163CEAE}"/>
                </a:ext>
              </a:extLst>
            </p:cNvPr>
            <p:cNvSpPr/>
            <p:nvPr/>
          </p:nvSpPr>
          <p:spPr>
            <a:xfrm>
              <a:off x="3261100" y="1467650"/>
              <a:ext cx="423525" cy="439600"/>
            </a:xfrm>
            <a:custGeom>
              <a:avLst/>
              <a:gdLst/>
              <a:ahLst/>
              <a:cxnLst/>
              <a:rect l="l" t="t" r="r" b="b"/>
              <a:pathLst>
                <a:path w="16941" h="17584" extrusionOk="0">
                  <a:moveTo>
                    <a:pt x="16941" y="0"/>
                  </a:moveTo>
                  <a:cubicBezTo>
                    <a:pt x="16941" y="0"/>
                    <a:pt x="9323" y="225"/>
                    <a:pt x="4630" y="5079"/>
                  </a:cubicBezTo>
                  <a:cubicBezTo>
                    <a:pt x="65" y="9836"/>
                    <a:pt x="1" y="17230"/>
                    <a:pt x="1" y="17583"/>
                  </a:cubicBezTo>
                  <a:cubicBezTo>
                    <a:pt x="1" y="17583"/>
                    <a:pt x="7651" y="17358"/>
                    <a:pt x="12344" y="12504"/>
                  </a:cubicBezTo>
                  <a:cubicBezTo>
                    <a:pt x="16909" y="7747"/>
                    <a:pt x="16941" y="354"/>
                    <a:pt x="16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254;p64">
              <a:extLst>
                <a:ext uri="{FF2B5EF4-FFF2-40B4-BE49-F238E27FC236}">
                  <a16:creationId xmlns:a16="http://schemas.microsoft.com/office/drawing/2014/main" id="{38F5010C-61BE-428F-BE31-CE95D2E1FE1B}"/>
                </a:ext>
              </a:extLst>
            </p:cNvPr>
            <p:cNvSpPr/>
            <p:nvPr/>
          </p:nvSpPr>
          <p:spPr>
            <a:xfrm>
              <a:off x="2983875" y="802250"/>
              <a:ext cx="389775" cy="1053550"/>
            </a:xfrm>
            <a:custGeom>
              <a:avLst/>
              <a:gdLst/>
              <a:ahLst/>
              <a:cxnLst/>
              <a:rect l="l" t="t" r="r" b="b"/>
              <a:pathLst>
                <a:path w="15591" h="42142" extrusionOk="0">
                  <a:moveTo>
                    <a:pt x="7458" y="0"/>
                  </a:moveTo>
                  <a:lnTo>
                    <a:pt x="7522" y="14433"/>
                  </a:lnTo>
                  <a:lnTo>
                    <a:pt x="7522" y="14433"/>
                  </a:lnTo>
                  <a:lnTo>
                    <a:pt x="2764" y="10319"/>
                  </a:lnTo>
                  <a:lnTo>
                    <a:pt x="2443" y="10672"/>
                  </a:lnTo>
                  <a:lnTo>
                    <a:pt x="7522" y="15076"/>
                  </a:lnTo>
                  <a:lnTo>
                    <a:pt x="7586" y="25427"/>
                  </a:lnTo>
                  <a:lnTo>
                    <a:pt x="322" y="18998"/>
                  </a:lnTo>
                  <a:lnTo>
                    <a:pt x="0" y="19351"/>
                  </a:lnTo>
                  <a:lnTo>
                    <a:pt x="7586" y="26070"/>
                  </a:lnTo>
                  <a:lnTo>
                    <a:pt x="7618" y="35456"/>
                  </a:lnTo>
                  <a:lnTo>
                    <a:pt x="2186" y="31181"/>
                  </a:lnTo>
                  <a:lnTo>
                    <a:pt x="1864" y="31566"/>
                  </a:lnTo>
                  <a:lnTo>
                    <a:pt x="7618" y="36067"/>
                  </a:lnTo>
                  <a:lnTo>
                    <a:pt x="7650" y="42142"/>
                  </a:lnTo>
                  <a:lnTo>
                    <a:pt x="8133" y="42110"/>
                  </a:lnTo>
                  <a:lnTo>
                    <a:pt x="8068" y="31534"/>
                  </a:lnTo>
                  <a:lnTo>
                    <a:pt x="15590" y="24784"/>
                  </a:lnTo>
                  <a:lnTo>
                    <a:pt x="15269" y="24430"/>
                  </a:lnTo>
                  <a:lnTo>
                    <a:pt x="8068" y="30891"/>
                  </a:lnTo>
                  <a:lnTo>
                    <a:pt x="8036" y="22052"/>
                  </a:lnTo>
                  <a:lnTo>
                    <a:pt x="8068" y="22084"/>
                  </a:lnTo>
                  <a:lnTo>
                    <a:pt x="14433" y="12794"/>
                  </a:lnTo>
                  <a:lnTo>
                    <a:pt x="14047" y="12505"/>
                  </a:lnTo>
                  <a:lnTo>
                    <a:pt x="8036" y="21280"/>
                  </a:lnTo>
                  <a:lnTo>
                    <a:pt x="7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255;p64">
              <a:extLst>
                <a:ext uri="{FF2B5EF4-FFF2-40B4-BE49-F238E27FC236}">
                  <a16:creationId xmlns:a16="http://schemas.microsoft.com/office/drawing/2014/main" id="{0AC0283A-4842-4EFC-ADF9-9E395BC1D8EB}"/>
                </a:ext>
              </a:extLst>
            </p:cNvPr>
            <p:cNvSpPr/>
            <p:nvPr/>
          </p:nvSpPr>
          <p:spPr>
            <a:xfrm>
              <a:off x="2682500" y="1458000"/>
              <a:ext cx="415500" cy="463700"/>
            </a:xfrm>
            <a:custGeom>
              <a:avLst/>
              <a:gdLst/>
              <a:ahLst/>
              <a:cxnLst/>
              <a:rect l="l" t="t" r="r" b="b"/>
              <a:pathLst>
                <a:path w="16620" h="18548" extrusionOk="0">
                  <a:moveTo>
                    <a:pt x="355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61"/>
                  </a:lnTo>
                  <a:lnTo>
                    <a:pt x="1994" y="6944"/>
                  </a:lnTo>
                  <a:lnTo>
                    <a:pt x="5851" y="6879"/>
                  </a:lnTo>
                  <a:lnTo>
                    <a:pt x="9676" y="11154"/>
                  </a:lnTo>
                  <a:lnTo>
                    <a:pt x="4276" y="11154"/>
                  </a:lnTo>
                  <a:lnTo>
                    <a:pt x="4276" y="11637"/>
                  </a:lnTo>
                  <a:lnTo>
                    <a:pt x="10094" y="11637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52" y="15976"/>
                  </a:lnTo>
                  <a:lnTo>
                    <a:pt x="16266" y="18548"/>
                  </a:lnTo>
                  <a:lnTo>
                    <a:pt x="16620" y="18226"/>
                  </a:lnTo>
                  <a:lnTo>
                    <a:pt x="12569" y="13662"/>
                  </a:lnTo>
                  <a:lnTo>
                    <a:pt x="13212" y="7908"/>
                  </a:lnTo>
                  <a:lnTo>
                    <a:pt x="12730" y="7844"/>
                  </a:lnTo>
                  <a:lnTo>
                    <a:pt x="12152" y="13212"/>
                  </a:lnTo>
                  <a:lnTo>
                    <a:pt x="8905" y="9579"/>
                  </a:lnTo>
                  <a:lnTo>
                    <a:pt x="8937" y="9579"/>
                  </a:lnTo>
                  <a:lnTo>
                    <a:pt x="8101" y="3118"/>
                  </a:lnTo>
                  <a:lnTo>
                    <a:pt x="7619" y="3183"/>
                  </a:lnTo>
                  <a:lnTo>
                    <a:pt x="8358" y="8969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256;p64">
              <a:extLst>
                <a:ext uri="{FF2B5EF4-FFF2-40B4-BE49-F238E27FC236}">
                  <a16:creationId xmlns:a16="http://schemas.microsoft.com/office/drawing/2014/main" id="{92443E43-3F9F-4FD7-91B3-5370385548BA}"/>
                </a:ext>
              </a:extLst>
            </p:cNvPr>
            <p:cNvSpPr/>
            <p:nvPr/>
          </p:nvSpPr>
          <p:spPr>
            <a:xfrm>
              <a:off x="3257100" y="1463625"/>
              <a:ext cx="432350" cy="447625"/>
            </a:xfrm>
            <a:custGeom>
              <a:avLst/>
              <a:gdLst/>
              <a:ahLst/>
              <a:cxnLst/>
              <a:rect l="l" t="t" r="r" b="b"/>
              <a:pathLst>
                <a:path w="17294" h="17905" extrusionOk="0">
                  <a:moveTo>
                    <a:pt x="16940" y="0"/>
                  </a:moveTo>
                  <a:lnTo>
                    <a:pt x="11283" y="5851"/>
                  </a:lnTo>
                  <a:lnTo>
                    <a:pt x="10994" y="2443"/>
                  </a:lnTo>
                  <a:lnTo>
                    <a:pt x="10511" y="2475"/>
                  </a:lnTo>
                  <a:lnTo>
                    <a:pt x="10833" y="6333"/>
                  </a:lnTo>
                  <a:lnTo>
                    <a:pt x="6879" y="10447"/>
                  </a:lnTo>
                  <a:lnTo>
                    <a:pt x="6461" y="5079"/>
                  </a:lnTo>
                  <a:lnTo>
                    <a:pt x="5979" y="5111"/>
                  </a:lnTo>
                  <a:lnTo>
                    <a:pt x="6429" y="10897"/>
                  </a:lnTo>
                  <a:lnTo>
                    <a:pt x="2829" y="14658"/>
                  </a:lnTo>
                  <a:lnTo>
                    <a:pt x="2315" y="10865"/>
                  </a:lnTo>
                  <a:lnTo>
                    <a:pt x="1832" y="10962"/>
                  </a:lnTo>
                  <a:lnTo>
                    <a:pt x="2411" y="15076"/>
                  </a:lnTo>
                  <a:lnTo>
                    <a:pt x="0" y="17583"/>
                  </a:lnTo>
                  <a:lnTo>
                    <a:pt x="354" y="17905"/>
                  </a:lnTo>
                  <a:lnTo>
                    <a:pt x="4565" y="13533"/>
                  </a:lnTo>
                  <a:lnTo>
                    <a:pt x="10383" y="13758"/>
                  </a:lnTo>
                  <a:lnTo>
                    <a:pt x="10383" y="13276"/>
                  </a:lnTo>
                  <a:lnTo>
                    <a:pt x="5015" y="13051"/>
                  </a:lnTo>
                  <a:lnTo>
                    <a:pt x="8390" y="9579"/>
                  </a:lnTo>
                  <a:lnTo>
                    <a:pt x="14754" y="8294"/>
                  </a:lnTo>
                  <a:lnTo>
                    <a:pt x="14658" y="7811"/>
                  </a:lnTo>
                  <a:lnTo>
                    <a:pt x="8968" y="8969"/>
                  </a:lnTo>
                  <a:lnTo>
                    <a:pt x="8968" y="8969"/>
                  </a:lnTo>
                  <a:lnTo>
                    <a:pt x="17294" y="322"/>
                  </a:lnTo>
                  <a:lnTo>
                    <a:pt x="16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257;p64">
              <a:extLst>
                <a:ext uri="{FF2B5EF4-FFF2-40B4-BE49-F238E27FC236}">
                  <a16:creationId xmlns:a16="http://schemas.microsoft.com/office/drawing/2014/main" id="{33F330DE-7A5C-4920-8B59-08AAD1E51E4B}"/>
                </a:ext>
              </a:extLst>
            </p:cNvPr>
            <p:cNvSpPr/>
            <p:nvPr/>
          </p:nvSpPr>
          <p:spPr>
            <a:xfrm>
              <a:off x="3434700" y="1007975"/>
              <a:ext cx="226625" cy="229850"/>
            </a:xfrm>
            <a:custGeom>
              <a:avLst/>
              <a:gdLst/>
              <a:ahLst/>
              <a:cxnLst/>
              <a:rect l="l" t="t" r="r" b="b"/>
              <a:pathLst>
                <a:path w="9065" h="9194" extrusionOk="0">
                  <a:moveTo>
                    <a:pt x="4532" y="0"/>
                  </a:moveTo>
                  <a:cubicBezTo>
                    <a:pt x="2025" y="0"/>
                    <a:pt x="0" y="2058"/>
                    <a:pt x="0" y="4597"/>
                  </a:cubicBezTo>
                  <a:cubicBezTo>
                    <a:pt x="0" y="7137"/>
                    <a:pt x="2025" y="9194"/>
                    <a:pt x="4532" y="9194"/>
                  </a:cubicBezTo>
                  <a:cubicBezTo>
                    <a:pt x="7040" y="9194"/>
                    <a:pt x="9065" y="7137"/>
                    <a:pt x="9065" y="4597"/>
                  </a:cubicBezTo>
                  <a:cubicBezTo>
                    <a:pt x="9065" y="2058"/>
                    <a:pt x="7040" y="0"/>
                    <a:pt x="4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258;p64">
              <a:extLst>
                <a:ext uri="{FF2B5EF4-FFF2-40B4-BE49-F238E27FC236}">
                  <a16:creationId xmlns:a16="http://schemas.microsoft.com/office/drawing/2014/main" id="{D103DC25-4952-45F3-96A0-E89852679EA5}"/>
                </a:ext>
              </a:extLst>
            </p:cNvPr>
            <p:cNvSpPr/>
            <p:nvPr/>
          </p:nvSpPr>
          <p:spPr>
            <a:xfrm>
              <a:off x="3428250" y="1001550"/>
              <a:ext cx="240325" cy="242700"/>
            </a:xfrm>
            <a:custGeom>
              <a:avLst/>
              <a:gdLst/>
              <a:ahLst/>
              <a:cxnLst/>
              <a:rect l="l" t="t" r="r" b="b"/>
              <a:pathLst>
                <a:path w="9613" h="9708" extrusionOk="0">
                  <a:moveTo>
                    <a:pt x="4790" y="547"/>
                  </a:moveTo>
                  <a:cubicBezTo>
                    <a:pt x="5980" y="547"/>
                    <a:pt x="7041" y="1029"/>
                    <a:pt x="7812" y="1800"/>
                  </a:cubicBezTo>
                  <a:cubicBezTo>
                    <a:pt x="8583" y="2572"/>
                    <a:pt x="9066" y="3665"/>
                    <a:pt x="9066" y="4854"/>
                  </a:cubicBezTo>
                  <a:cubicBezTo>
                    <a:pt x="9066" y="6043"/>
                    <a:pt x="8583" y="7136"/>
                    <a:pt x="7812" y="7908"/>
                  </a:cubicBezTo>
                  <a:cubicBezTo>
                    <a:pt x="7041" y="8679"/>
                    <a:pt x="5980" y="9161"/>
                    <a:pt x="4790" y="9161"/>
                  </a:cubicBezTo>
                  <a:cubicBezTo>
                    <a:pt x="3633" y="9161"/>
                    <a:pt x="2540" y="8679"/>
                    <a:pt x="1769" y="7908"/>
                  </a:cubicBezTo>
                  <a:cubicBezTo>
                    <a:pt x="997" y="7136"/>
                    <a:pt x="515" y="6043"/>
                    <a:pt x="515" y="4854"/>
                  </a:cubicBezTo>
                  <a:cubicBezTo>
                    <a:pt x="515" y="3665"/>
                    <a:pt x="997" y="2572"/>
                    <a:pt x="1769" y="1800"/>
                  </a:cubicBezTo>
                  <a:cubicBezTo>
                    <a:pt x="2540" y="1029"/>
                    <a:pt x="3633" y="547"/>
                    <a:pt x="4790" y="547"/>
                  </a:cubicBezTo>
                  <a:close/>
                  <a:moveTo>
                    <a:pt x="4790" y="0"/>
                  </a:moveTo>
                  <a:cubicBezTo>
                    <a:pt x="3473" y="0"/>
                    <a:pt x="2251" y="547"/>
                    <a:pt x="1383" y="1415"/>
                  </a:cubicBezTo>
                  <a:cubicBezTo>
                    <a:pt x="515" y="2315"/>
                    <a:pt x="1" y="3504"/>
                    <a:pt x="1" y="4854"/>
                  </a:cubicBezTo>
                  <a:cubicBezTo>
                    <a:pt x="1" y="6204"/>
                    <a:pt x="515" y="7394"/>
                    <a:pt x="1383" y="8294"/>
                  </a:cubicBezTo>
                  <a:cubicBezTo>
                    <a:pt x="2251" y="9161"/>
                    <a:pt x="3473" y="9708"/>
                    <a:pt x="4790" y="9708"/>
                  </a:cubicBezTo>
                  <a:cubicBezTo>
                    <a:pt x="6108" y="9708"/>
                    <a:pt x="7330" y="9161"/>
                    <a:pt x="8198" y="8294"/>
                  </a:cubicBezTo>
                  <a:cubicBezTo>
                    <a:pt x="9066" y="7394"/>
                    <a:pt x="9612" y="6204"/>
                    <a:pt x="9612" y="4854"/>
                  </a:cubicBezTo>
                  <a:cubicBezTo>
                    <a:pt x="9612" y="3504"/>
                    <a:pt x="9066" y="2315"/>
                    <a:pt x="8198" y="1415"/>
                  </a:cubicBezTo>
                  <a:cubicBezTo>
                    <a:pt x="7330" y="547"/>
                    <a:pt x="6108" y="0"/>
                    <a:pt x="4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259;p64">
              <a:extLst>
                <a:ext uri="{FF2B5EF4-FFF2-40B4-BE49-F238E27FC236}">
                  <a16:creationId xmlns:a16="http://schemas.microsoft.com/office/drawing/2014/main" id="{7508D49B-6FCB-41DB-B164-9835F7395DD5}"/>
                </a:ext>
              </a:extLst>
            </p:cNvPr>
            <p:cNvSpPr/>
            <p:nvPr/>
          </p:nvSpPr>
          <p:spPr>
            <a:xfrm>
              <a:off x="3804350" y="1436300"/>
              <a:ext cx="204950" cy="566025"/>
            </a:xfrm>
            <a:custGeom>
              <a:avLst/>
              <a:gdLst/>
              <a:ahLst/>
              <a:cxnLst/>
              <a:rect l="l" t="t" r="r" b="b"/>
              <a:pathLst>
                <a:path w="8198" h="22641" extrusionOk="0">
                  <a:moveTo>
                    <a:pt x="2361" y="0"/>
                  </a:moveTo>
                  <a:cubicBezTo>
                    <a:pt x="2352" y="0"/>
                    <a:pt x="2347" y="0"/>
                    <a:pt x="2347" y="0"/>
                  </a:cubicBezTo>
                  <a:lnTo>
                    <a:pt x="0" y="8101"/>
                  </a:lnTo>
                  <a:cubicBezTo>
                    <a:pt x="0" y="8101"/>
                    <a:pt x="1801" y="19351"/>
                    <a:pt x="1993" y="20284"/>
                  </a:cubicBezTo>
                  <a:cubicBezTo>
                    <a:pt x="2131" y="21083"/>
                    <a:pt x="2979" y="22640"/>
                    <a:pt x="4496" y="22640"/>
                  </a:cubicBezTo>
                  <a:cubicBezTo>
                    <a:pt x="4747" y="22640"/>
                    <a:pt x="5017" y="22598"/>
                    <a:pt x="5304" y="22502"/>
                  </a:cubicBezTo>
                  <a:cubicBezTo>
                    <a:pt x="7362" y="21859"/>
                    <a:pt x="8197" y="20187"/>
                    <a:pt x="8004" y="18805"/>
                  </a:cubicBezTo>
                  <a:cubicBezTo>
                    <a:pt x="7812" y="17423"/>
                    <a:pt x="5594" y="7522"/>
                    <a:pt x="5047" y="3729"/>
                  </a:cubicBezTo>
                  <a:cubicBezTo>
                    <a:pt x="4496" y="88"/>
                    <a:pt x="2547" y="0"/>
                    <a:pt x="2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260;p64">
              <a:extLst>
                <a:ext uri="{FF2B5EF4-FFF2-40B4-BE49-F238E27FC236}">
                  <a16:creationId xmlns:a16="http://schemas.microsoft.com/office/drawing/2014/main" id="{B4C4802E-E567-4697-B869-72D96BE69549}"/>
                </a:ext>
              </a:extLst>
            </p:cNvPr>
            <p:cNvSpPr/>
            <p:nvPr/>
          </p:nvSpPr>
          <p:spPr>
            <a:xfrm>
              <a:off x="3797925" y="1429875"/>
              <a:ext cx="213775" cy="579425"/>
            </a:xfrm>
            <a:custGeom>
              <a:avLst/>
              <a:gdLst/>
              <a:ahLst/>
              <a:cxnLst/>
              <a:rect l="l" t="t" r="r" b="b"/>
              <a:pathLst>
                <a:path w="8551" h="23177" extrusionOk="0">
                  <a:moveTo>
                    <a:pt x="2800" y="563"/>
                  </a:moveTo>
                  <a:cubicBezTo>
                    <a:pt x="3001" y="595"/>
                    <a:pt x="3326" y="689"/>
                    <a:pt x="3665" y="965"/>
                  </a:cubicBezTo>
                  <a:cubicBezTo>
                    <a:pt x="4179" y="1383"/>
                    <a:pt x="4758" y="2250"/>
                    <a:pt x="5015" y="4018"/>
                  </a:cubicBezTo>
                  <a:cubicBezTo>
                    <a:pt x="5304" y="5915"/>
                    <a:pt x="6011" y="9354"/>
                    <a:pt x="6654" y="12472"/>
                  </a:cubicBezTo>
                  <a:cubicBezTo>
                    <a:pt x="6976" y="14047"/>
                    <a:pt x="7297" y="15526"/>
                    <a:pt x="7522" y="16715"/>
                  </a:cubicBezTo>
                  <a:cubicBezTo>
                    <a:pt x="7779" y="17905"/>
                    <a:pt x="7940" y="18773"/>
                    <a:pt x="8004" y="19094"/>
                  </a:cubicBezTo>
                  <a:cubicBezTo>
                    <a:pt x="8004" y="19223"/>
                    <a:pt x="8004" y="19319"/>
                    <a:pt x="8004" y="19448"/>
                  </a:cubicBezTo>
                  <a:cubicBezTo>
                    <a:pt x="8004" y="20637"/>
                    <a:pt x="7233" y="21955"/>
                    <a:pt x="5497" y="22501"/>
                  </a:cubicBezTo>
                  <a:cubicBezTo>
                    <a:pt x="5240" y="22598"/>
                    <a:pt x="4983" y="22630"/>
                    <a:pt x="4790" y="22630"/>
                  </a:cubicBezTo>
                  <a:cubicBezTo>
                    <a:pt x="4115" y="22630"/>
                    <a:pt x="3568" y="22309"/>
                    <a:pt x="3183" y="21859"/>
                  </a:cubicBezTo>
                  <a:cubicBezTo>
                    <a:pt x="2797" y="21409"/>
                    <a:pt x="2572" y="20830"/>
                    <a:pt x="2508" y="20508"/>
                  </a:cubicBezTo>
                  <a:cubicBezTo>
                    <a:pt x="2411" y="20058"/>
                    <a:pt x="1897" y="17005"/>
                    <a:pt x="1447" y="14047"/>
                  </a:cubicBezTo>
                  <a:cubicBezTo>
                    <a:pt x="1190" y="12601"/>
                    <a:pt x="965" y="11154"/>
                    <a:pt x="804" y="10062"/>
                  </a:cubicBezTo>
                  <a:cubicBezTo>
                    <a:pt x="675" y="9210"/>
                    <a:pt x="567" y="8586"/>
                    <a:pt x="529" y="8373"/>
                  </a:cubicBezTo>
                  <a:lnTo>
                    <a:pt x="529" y="8373"/>
                  </a:lnTo>
                  <a:lnTo>
                    <a:pt x="2800" y="563"/>
                  </a:lnTo>
                  <a:close/>
                  <a:moveTo>
                    <a:pt x="2604" y="0"/>
                  </a:moveTo>
                  <a:cubicBezTo>
                    <a:pt x="2475" y="0"/>
                    <a:pt x="2379" y="97"/>
                    <a:pt x="2347" y="193"/>
                  </a:cubicBezTo>
                  <a:lnTo>
                    <a:pt x="0" y="8261"/>
                  </a:lnTo>
                  <a:lnTo>
                    <a:pt x="0" y="8390"/>
                  </a:lnTo>
                  <a:cubicBezTo>
                    <a:pt x="0" y="8390"/>
                    <a:pt x="450" y="11219"/>
                    <a:pt x="900" y="14144"/>
                  </a:cubicBezTo>
                  <a:cubicBezTo>
                    <a:pt x="1383" y="17069"/>
                    <a:pt x="1865" y="20123"/>
                    <a:pt x="1961" y="20605"/>
                  </a:cubicBezTo>
                  <a:cubicBezTo>
                    <a:pt x="2058" y="21055"/>
                    <a:pt x="2315" y="21666"/>
                    <a:pt x="2797" y="22212"/>
                  </a:cubicBezTo>
                  <a:cubicBezTo>
                    <a:pt x="3247" y="22726"/>
                    <a:pt x="3922" y="23176"/>
                    <a:pt x="4790" y="23176"/>
                  </a:cubicBezTo>
                  <a:cubicBezTo>
                    <a:pt x="5047" y="23176"/>
                    <a:pt x="5336" y="23112"/>
                    <a:pt x="5658" y="23016"/>
                  </a:cubicBezTo>
                  <a:cubicBezTo>
                    <a:pt x="7619" y="22405"/>
                    <a:pt x="8551" y="20862"/>
                    <a:pt x="8551" y="19448"/>
                  </a:cubicBezTo>
                  <a:cubicBezTo>
                    <a:pt x="8551" y="19319"/>
                    <a:pt x="8551" y="19158"/>
                    <a:pt x="8519" y="19030"/>
                  </a:cubicBezTo>
                  <a:cubicBezTo>
                    <a:pt x="8454" y="18676"/>
                    <a:pt x="8294" y="17776"/>
                    <a:pt x="8069" y="16619"/>
                  </a:cubicBezTo>
                  <a:cubicBezTo>
                    <a:pt x="7329" y="13051"/>
                    <a:pt x="5979" y="6751"/>
                    <a:pt x="5561" y="3922"/>
                  </a:cubicBezTo>
                  <a:cubicBezTo>
                    <a:pt x="5272" y="2090"/>
                    <a:pt x="4629" y="1093"/>
                    <a:pt x="3986" y="547"/>
                  </a:cubicBezTo>
                  <a:cubicBezTo>
                    <a:pt x="3343" y="32"/>
                    <a:pt x="2733" y="0"/>
                    <a:pt x="2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261;p64">
              <a:extLst>
                <a:ext uri="{FF2B5EF4-FFF2-40B4-BE49-F238E27FC236}">
                  <a16:creationId xmlns:a16="http://schemas.microsoft.com/office/drawing/2014/main" id="{88403A38-67A3-4A88-99B2-987E6430712D}"/>
                </a:ext>
              </a:extLst>
            </p:cNvPr>
            <p:cNvSpPr/>
            <p:nvPr/>
          </p:nvSpPr>
          <p:spPr>
            <a:xfrm>
              <a:off x="3106825" y="1594975"/>
              <a:ext cx="767475" cy="595950"/>
            </a:xfrm>
            <a:custGeom>
              <a:avLst/>
              <a:gdLst/>
              <a:ahLst/>
              <a:cxnLst/>
              <a:rect l="l" t="t" r="r" b="b"/>
              <a:pathLst>
                <a:path w="30699" h="23838" extrusionOk="0">
                  <a:moveTo>
                    <a:pt x="21971" y="1"/>
                  </a:moveTo>
                  <a:cubicBezTo>
                    <a:pt x="19140" y="1"/>
                    <a:pt x="15086" y="686"/>
                    <a:pt x="9386" y="2911"/>
                  </a:cubicBezTo>
                  <a:cubicBezTo>
                    <a:pt x="9386" y="2911"/>
                    <a:pt x="0" y="6865"/>
                    <a:pt x="0" y="8311"/>
                  </a:cubicBezTo>
                  <a:cubicBezTo>
                    <a:pt x="0" y="9758"/>
                    <a:pt x="5786" y="23837"/>
                    <a:pt x="5786" y="23837"/>
                  </a:cubicBezTo>
                  <a:lnTo>
                    <a:pt x="30698" y="17344"/>
                  </a:lnTo>
                  <a:lnTo>
                    <a:pt x="27901" y="1754"/>
                  </a:lnTo>
                  <a:cubicBezTo>
                    <a:pt x="27901" y="1754"/>
                    <a:pt x="26502" y="1"/>
                    <a:pt x="21971" y="1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4262;p64">
              <a:extLst>
                <a:ext uri="{FF2B5EF4-FFF2-40B4-BE49-F238E27FC236}">
                  <a16:creationId xmlns:a16="http://schemas.microsoft.com/office/drawing/2014/main" id="{81F09C88-44A1-420C-A1CE-1FF9C2C2A78F}"/>
                </a:ext>
              </a:extLst>
            </p:cNvPr>
            <p:cNvSpPr/>
            <p:nvPr/>
          </p:nvSpPr>
          <p:spPr>
            <a:xfrm>
              <a:off x="3100400" y="1588175"/>
              <a:ext cx="781125" cy="609375"/>
            </a:xfrm>
            <a:custGeom>
              <a:avLst/>
              <a:gdLst/>
              <a:ahLst/>
              <a:cxnLst/>
              <a:rect l="l" t="t" r="r" b="b"/>
              <a:pathLst>
                <a:path w="31245" h="24375" extrusionOk="0">
                  <a:moveTo>
                    <a:pt x="22244" y="515"/>
                  </a:moveTo>
                  <a:cubicBezTo>
                    <a:pt x="24462" y="515"/>
                    <a:pt x="25908" y="965"/>
                    <a:pt x="26776" y="1383"/>
                  </a:cubicBezTo>
                  <a:cubicBezTo>
                    <a:pt x="27226" y="1576"/>
                    <a:pt x="27516" y="1801"/>
                    <a:pt x="27708" y="1929"/>
                  </a:cubicBezTo>
                  <a:cubicBezTo>
                    <a:pt x="27805" y="2026"/>
                    <a:pt x="27869" y="2090"/>
                    <a:pt x="27901" y="2122"/>
                  </a:cubicBezTo>
                  <a:lnTo>
                    <a:pt x="27915" y="2136"/>
                  </a:lnTo>
                  <a:lnTo>
                    <a:pt x="30634" y="17423"/>
                  </a:lnTo>
                  <a:lnTo>
                    <a:pt x="6207" y="23793"/>
                  </a:lnTo>
                  <a:lnTo>
                    <a:pt x="6207" y="23793"/>
                  </a:lnTo>
                  <a:cubicBezTo>
                    <a:pt x="6165" y="23693"/>
                    <a:pt x="6109" y="23561"/>
                    <a:pt x="6043" y="23402"/>
                  </a:cubicBezTo>
                  <a:cubicBezTo>
                    <a:pt x="5497" y="22052"/>
                    <a:pt x="4114" y="18645"/>
                    <a:pt x="2861" y="15398"/>
                  </a:cubicBezTo>
                  <a:cubicBezTo>
                    <a:pt x="2250" y="13791"/>
                    <a:pt x="1639" y="12216"/>
                    <a:pt x="1222" y="10994"/>
                  </a:cubicBezTo>
                  <a:cubicBezTo>
                    <a:pt x="996" y="10351"/>
                    <a:pt x="836" y="9805"/>
                    <a:pt x="707" y="9387"/>
                  </a:cubicBezTo>
                  <a:cubicBezTo>
                    <a:pt x="643" y="9194"/>
                    <a:pt x="611" y="9001"/>
                    <a:pt x="579" y="8873"/>
                  </a:cubicBezTo>
                  <a:cubicBezTo>
                    <a:pt x="546" y="8744"/>
                    <a:pt x="546" y="8615"/>
                    <a:pt x="546" y="8583"/>
                  </a:cubicBezTo>
                  <a:cubicBezTo>
                    <a:pt x="514" y="8583"/>
                    <a:pt x="546" y="8519"/>
                    <a:pt x="611" y="8423"/>
                  </a:cubicBezTo>
                  <a:cubicBezTo>
                    <a:pt x="707" y="8262"/>
                    <a:pt x="900" y="8037"/>
                    <a:pt x="1222" y="7812"/>
                  </a:cubicBezTo>
                  <a:cubicBezTo>
                    <a:pt x="2314" y="6976"/>
                    <a:pt x="4468" y="5851"/>
                    <a:pt x="6332" y="4983"/>
                  </a:cubicBezTo>
                  <a:cubicBezTo>
                    <a:pt x="7265" y="4533"/>
                    <a:pt x="8100" y="4147"/>
                    <a:pt x="8743" y="3858"/>
                  </a:cubicBezTo>
                  <a:cubicBezTo>
                    <a:pt x="9354" y="3569"/>
                    <a:pt x="9740" y="3408"/>
                    <a:pt x="9740" y="3408"/>
                  </a:cubicBezTo>
                  <a:cubicBezTo>
                    <a:pt x="15429" y="1190"/>
                    <a:pt x="19447" y="515"/>
                    <a:pt x="22244" y="515"/>
                  </a:cubicBezTo>
                  <a:close/>
                  <a:moveTo>
                    <a:pt x="22244" y="1"/>
                  </a:moveTo>
                  <a:cubicBezTo>
                    <a:pt x="19351" y="1"/>
                    <a:pt x="15269" y="676"/>
                    <a:pt x="9547" y="2926"/>
                  </a:cubicBezTo>
                  <a:cubicBezTo>
                    <a:pt x="9547" y="2926"/>
                    <a:pt x="7200" y="3922"/>
                    <a:pt x="4822" y="5112"/>
                  </a:cubicBezTo>
                  <a:cubicBezTo>
                    <a:pt x="3664" y="5690"/>
                    <a:pt x="2475" y="6333"/>
                    <a:pt x="1575" y="6912"/>
                  </a:cubicBezTo>
                  <a:cubicBezTo>
                    <a:pt x="1125" y="7201"/>
                    <a:pt x="771" y="7490"/>
                    <a:pt x="482" y="7748"/>
                  </a:cubicBezTo>
                  <a:cubicBezTo>
                    <a:pt x="354" y="7876"/>
                    <a:pt x="225" y="8005"/>
                    <a:pt x="129" y="8133"/>
                  </a:cubicBezTo>
                  <a:cubicBezTo>
                    <a:pt x="64" y="8262"/>
                    <a:pt x="0" y="8423"/>
                    <a:pt x="0" y="8583"/>
                  </a:cubicBezTo>
                  <a:cubicBezTo>
                    <a:pt x="0" y="8712"/>
                    <a:pt x="32" y="8873"/>
                    <a:pt x="64" y="9066"/>
                  </a:cubicBezTo>
                  <a:cubicBezTo>
                    <a:pt x="225" y="9773"/>
                    <a:pt x="675" y="11058"/>
                    <a:pt x="1222" y="12601"/>
                  </a:cubicBezTo>
                  <a:cubicBezTo>
                    <a:pt x="2925" y="17262"/>
                    <a:pt x="5786" y="24206"/>
                    <a:pt x="5786" y="24206"/>
                  </a:cubicBezTo>
                  <a:cubicBezTo>
                    <a:pt x="5839" y="24312"/>
                    <a:pt x="5937" y="24374"/>
                    <a:pt x="6042" y="24374"/>
                  </a:cubicBezTo>
                  <a:cubicBezTo>
                    <a:pt x="6063" y="24374"/>
                    <a:pt x="6085" y="24372"/>
                    <a:pt x="6107" y="24366"/>
                  </a:cubicBezTo>
                  <a:lnTo>
                    <a:pt x="31019" y="17873"/>
                  </a:lnTo>
                  <a:cubicBezTo>
                    <a:pt x="31148" y="17841"/>
                    <a:pt x="31244" y="17712"/>
                    <a:pt x="31212" y="17552"/>
                  </a:cubicBezTo>
                  <a:lnTo>
                    <a:pt x="28416" y="1962"/>
                  </a:lnTo>
                  <a:lnTo>
                    <a:pt x="28351" y="1833"/>
                  </a:lnTo>
                  <a:cubicBezTo>
                    <a:pt x="28319" y="1769"/>
                    <a:pt x="26808" y="1"/>
                    <a:pt x="22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263;p64">
              <a:extLst>
                <a:ext uri="{FF2B5EF4-FFF2-40B4-BE49-F238E27FC236}">
                  <a16:creationId xmlns:a16="http://schemas.microsoft.com/office/drawing/2014/main" id="{6D8DA9C5-7F56-4C9E-867C-C4D59ED3CDD7}"/>
                </a:ext>
              </a:extLst>
            </p:cNvPr>
            <p:cNvSpPr/>
            <p:nvPr/>
          </p:nvSpPr>
          <p:spPr>
            <a:xfrm>
              <a:off x="3300475" y="1435225"/>
              <a:ext cx="606750" cy="742775"/>
            </a:xfrm>
            <a:custGeom>
              <a:avLst/>
              <a:gdLst/>
              <a:ahLst/>
              <a:cxnLst/>
              <a:rect l="l" t="t" r="r" b="b"/>
              <a:pathLst>
                <a:path w="24270" h="29711" extrusionOk="0">
                  <a:moveTo>
                    <a:pt x="17600" y="1"/>
                  </a:moveTo>
                  <a:cubicBezTo>
                    <a:pt x="15099" y="1"/>
                    <a:pt x="12134" y="159"/>
                    <a:pt x="10191" y="783"/>
                  </a:cubicBezTo>
                  <a:cubicBezTo>
                    <a:pt x="10191" y="783"/>
                    <a:pt x="7523" y="2422"/>
                    <a:pt x="5401" y="3644"/>
                  </a:cubicBezTo>
                  <a:cubicBezTo>
                    <a:pt x="3248" y="4833"/>
                    <a:pt x="1" y="6504"/>
                    <a:pt x="1" y="9848"/>
                  </a:cubicBezTo>
                  <a:cubicBezTo>
                    <a:pt x="1" y="13191"/>
                    <a:pt x="2412" y="26434"/>
                    <a:pt x="2412" y="27816"/>
                  </a:cubicBezTo>
                  <a:cubicBezTo>
                    <a:pt x="2412" y="28999"/>
                    <a:pt x="2482" y="29711"/>
                    <a:pt x="2503" y="29711"/>
                  </a:cubicBezTo>
                  <a:cubicBezTo>
                    <a:pt x="2506" y="29711"/>
                    <a:pt x="2508" y="29690"/>
                    <a:pt x="2508" y="29649"/>
                  </a:cubicBezTo>
                  <a:cubicBezTo>
                    <a:pt x="2508" y="29391"/>
                    <a:pt x="18805" y="24023"/>
                    <a:pt x="18805" y="24023"/>
                  </a:cubicBezTo>
                  <a:cubicBezTo>
                    <a:pt x="18805" y="24023"/>
                    <a:pt x="19834" y="19748"/>
                    <a:pt x="20670" y="17723"/>
                  </a:cubicBezTo>
                  <a:cubicBezTo>
                    <a:pt x="21506" y="15666"/>
                    <a:pt x="20670" y="13930"/>
                    <a:pt x="21602" y="10587"/>
                  </a:cubicBezTo>
                  <a:cubicBezTo>
                    <a:pt x="22534" y="7244"/>
                    <a:pt x="24270" y="5026"/>
                    <a:pt x="23531" y="2519"/>
                  </a:cubicBezTo>
                  <a:cubicBezTo>
                    <a:pt x="22791" y="43"/>
                    <a:pt x="22598" y="108"/>
                    <a:pt x="19930" y="43"/>
                  </a:cubicBezTo>
                  <a:cubicBezTo>
                    <a:pt x="19246" y="19"/>
                    <a:pt x="18450" y="1"/>
                    <a:pt x="17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264;p64">
              <a:extLst>
                <a:ext uri="{FF2B5EF4-FFF2-40B4-BE49-F238E27FC236}">
                  <a16:creationId xmlns:a16="http://schemas.microsoft.com/office/drawing/2014/main" id="{40561244-8F08-4BF5-8223-7571267DF92B}"/>
                </a:ext>
              </a:extLst>
            </p:cNvPr>
            <p:cNvSpPr/>
            <p:nvPr/>
          </p:nvSpPr>
          <p:spPr>
            <a:xfrm>
              <a:off x="3294050" y="1428275"/>
              <a:ext cx="605950" cy="757025"/>
            </a:xfrm>
            <a:custGeom>
              <a:avLst/>
              <a:gdLst/>
              <a:ahLst/>
              <a:cxnLst/>
              <a:rect l="l" t="t" r="r" b="b"/>
              <a:pathLst>
                <a:path w="24238" h="30281" extrusionOk="0">
                  <a:moveTo>
                    <a:pt x="17905" y="546"/>
                  </a:moveTo>
                  <a:cubicBezTo>
                    <a:pt x="18741" y="546"/>
                    <a:pt x="19512" y="546"/>
                    <a:pt x="20187" y="579"/>
                  </a:cubicBezTo>
                  <a:cubicBezTo>
                    <a:pt x="20863" y="611"/>
                    <a:pt x="21377" y="611"/>
                    <a:pt x="21763" y="643"/>
                  </a:cubicBezTo>
                  <a:cubicBezTo>
                    <a:pt x="22052" y="675"/>
                    <a:pt x="22245" y="739"/>
                    <a:pt x="22438" y="804"/>
                  </a:cubicBezTo>
                  <a:cubicBezTo>
                    <a:pt x="22663" y="900"/>
                    <a:pt x="22823" y="1061"/>
                    <a:pt x="22984" y="1382"/>
                  </a:cubicBezTo>
                  <a:cubicBezTo>
                    <a:pt x="23177" y="1704"/>
                    <a:pt x="23338" y="2186"/>
                    <a:pt x="23531" y="2893"/>
                  </a:cubicBezTo>
                  <a:cubicBezTo>
                    <a:pt x="23659" y="3279"/>
                    <a:pt x="23691" y="3664"/>
                    <a:pt x="23691" y="4050"/>
                  </a:cubicBezTo>
                  <a:cubicBezTo>
                    <a:pt x="23691" y="4982"/>
                    <a:pt x="23370" y="5979"/>
                    <a:pt x="22952" y="7072"/>
                  </a:cubicBezTo>
                  <a:cubicBezTo>
                    <a:pt x="22534" y="8165"/>
                    <a:pt x="21988" y="9386"/>
                    <a:pt x="21602" y="10801"/>
                  </a:cubicBezTo>
                  <a:cubicBezTo>
                    <a:pt x="21120" y="12504"/>
                    <a:pt x="21088" y="13790"/>
                    <a:pt x="21088" y="14915"/>
                  </a:cubicBezTo>
                  <a:cubicBezTo>
                    <a:pt x="21088" y="16040"/>
                    <a:pt x="21055" y="16940"/>
                    <a:pt x="20670" y="17904"/>
                  </a:cubicBezTo>
                  <a:cubicBezTo>
                    <a:pt x="20252" y="18933"/>
                    <a:pt x="19802" y="20508"/>
                    <a:pt x="19416" y="21826"/>
                  </a:cubicBezTo>
                  <a:cubicBezTo>
                    <a:pt x="19139" y="22885"/>
                    <a:pt x="18921" y="23766"/>
                    <a:pt x="18840" y="24097"/>
                  </a:cubicBezTo>
                  <a:lnTo>
                    <a:pt x="18840" y="24097"/>
                  </a:lnTo>
                  <a:cubicBezTo>
                    <a:pt x="18051" y="24357"/>
                    <a:pt x="14442" y="25551"/>
                    <a:pt x="10833" y="26744"/>
                  </a:cubicBezTo>
                  <a:cubicBezTo>
                    <a:pt x="8808" y="27451"/>
                    <a:pt x="6751" y="28159"/>
                    <a:pt x="5240" y="28673"/>
                  </a:cubicBezTo>
                  <a:cubicBezTo>
                    <a:pt x="4469" y="28962"/>
                    <a:pt x="3826" y="29187"/>
                    <a:pt x="3376" y="29380"/>
                  </a:cubicBezTo>
                  <a:cubicBezTo>
                    <a:pt x="3229" y="29422"/>
                    <a:pt x="3096" y="29478"/>
                    <a:pt x="2986" y="29520"/>
                  </a:cubicBezTo>
                  <a:lnTo>
                    <a:pt x="2986" y="29520"/>
                  </a:lnTo>
                  <a:cubicBezTo>
                    <a:pt x="2977" y="29197"/>
                    <a:pt x="2958" y="28712"/>
                    <a:pt x="2958" y="28094"/>
                  </a:cubicBezTo>
                  <a:cubicBezTo>
                    <a:pt x="2958" y="27869"/>
                    <a:pt x="2894" y="27516"/>
                    <a:pt x="2830" y="27034"/>
                  </a:cubicBezTo>
                  <a:cubicBezTo>
                    <a:pt x="2605" y="25266"/>
                    <a:pt x="2026" y="21762"/>
                    <a:pt x="1512" y="18322"/>
                  </a:cubicBezTo>
                  <a:cubicBezTo>
                    <a:pt x="997" y="14915"/>
                    <a:pt x="547" y="11540"/>
                    <a:pt x="547" y="10126"/>
                  </a:cubicBezTo>
                  <a:cubicBezTo>
                    <a:pt x="547" y="8550"/>
                    <a:pt x="1287" y="7361"/>
                    <a:pt x="2347" y="6429"/>
                  </a:cubicBezTo>
                  <a:cubicBezTo>
                    <a:pt x="3376" y="5465"/>
                    <a:pt x="4694" y="4757"/>
                    <a:pt x="5787" y="4147"/>
                  </a:cubicBezTo>
                  <a:cubicBezTo>
                    <a:pt x="7908" y="2957"/>
                    <a:pt x="10608" y="1286"/>
                    <a:pt x="10608" y="1286"/>
                  </a:cubicBezTo>
                  <a:lnTo>
                    <a:pt x="10597" y="1270"/>
                  </a:lnTo>
                  <a:lnTo>
                    <a:pt x="10597" y="1270"/>
                  </a:lnTo>
                  <a:cubicBezTo>
                    <a:pt x="12495" y="704"/>
                    <a:pt x="15421" y="546"/>
                    <a:pt x="17905" y="546"/>
                  </a:cubicBezTo>
                  <a:close/>
                  <a:moveTo>
                    <a:pt x="17905" y="0"/>
                  </a:moveTo>
                  <a:cubicBezTo>
                    <a:pt x="15366" y="0"/>
                    <a:pt x="12376" y="161"/>
                    <a:pt x="10383" y="804"/>
                  </a:cubicBezTo>
                  <a:lnTo>
                    <a:pt x="10319" y="804"/>
                  </a:lnTo>
                  <a:cubicBezTo>
                    <a:pt x="10319" y="804"/>
                    <a:pt x="10158" y="932"/>
                    <a:pt x="9869" y="1093"/>
                  </a:cubicBezTo>
                  <a:cubicBezTo>
                    <a:pt x="9001" y="1607"/>
                    <a:pt x="7105" y="2797"/>
                    <a:pt x="5498" y="3697"/>
                  </a:cubicBezTo>
                  <a:cubicBezTo>
                    <a:pt x="4437" y="4275"/>
                    <a:pt x="3087" y="5015"/>
                    <a:pt x="1994" y="6011"/>
                  </a:cubicBezTo>
                  <a:cubicBezTo>
                    <a:pt x="869" y="7040"/>
                    <a:pt x="1" y="8358"/>
                    <a:pt x="1" y="10126"/>
                  </a:cubicBezTo>
                  <a:cubicBezTo>
                    <a:pt x="1" y="10993"/>
                    <a:pt x="162" y="12440"/>
                    <a:pt x="387" y="14176"/>
                  </a:cubicBezTo>
                  <a:cubicBezTo>
                    <a:pt x="708" y="16779"/>
                    <a:pt x="1222" y="19994"/>
                    <a:pt x="1640" y="22726"/>
                  </a:cubicBezTo>
                  <a:cubicBezTo>
                    <a:pt x="1865" y="24076"/>
                    <a:pt x="2058" y="25298"/>
                    <a:pt x="2187" y="26230"/>
                  </a:cubicBezTo>
                  <a:cubicBezTo>
                    <a:pt x="2347" y="27194"/>
                    <a:pt x="2412" y="27869"/>
                    <a:pt x="2412" y="28094"/>
                  </a:cubicBezTo>
                  <a:cubicBezTo>
                    <a:pt x="2412" y="28705"/>
                    <a:pt x="2444" y="29187"/>
                    <a:pt x="2444" y="29509"/>
                  </a:cubicBezTo>
                  <a:cubicBezTo>
                    <a:pt x="2476" y="29669"/>
                    <a:pt x="2476" y="29798"/>
                    <a:pt x="2476" y="29894"/>
                  </a:cubicBezTo>
                  <a:lnTo>
                    <a:pt x="2508" y="30023"/>
                  </a:lnTo>
                  <a:lnTo>
                    <a:pt x="2508" y="30055"/>
                  </a:lnTo>
                  <a:lnTo>
                    <a:pt x="2540" y="30119"/>
                  </a:lnTo>
                  <a:lnTo>
                    <a:pt x="2572" y="30184"/>
                  </a:lnTo>
                  <a:cubicBezTo>
                    <a:pt x="2605" y="30216"/>
                    <a:pt x="2669" y="30248"/>
                    <a:pt x="2765" y="30280"/>
                  </a:cubicBezTo>
                  <a:cubicBezTo>
                    <a:pt x="2862" y="30280"/>
                    <a:pt x="2926" y="30216"/>
                    <a:pt x="2958" y="30184"/>
                  </a:cubicBezTo>
                  <a:cubicBezTo>
                    <a:pt x="2987" y="30155"/>
                    <a:pt x="3016" y="30126"/>
                    <a:pt x="3021" y="30097"/>
                  </a:cubicBezTo>
                  <a:lnTo>
                    <a:pt x="3021" y="30097"/>
                  </a:lnTo>
                  <a:cubicBezTo>
                    <a:pt x="3066" y="30081"/>
                    <a:pt x="3132" y="30056"/>
                    <a:pt x="3215" y="30023"/>
                  </a:cubicBezTo>
                  <a:cubicBezTo>
                    <a:pt x="3762" y="29766"/>
                    <a:pt x="5047" y="29316"/>
                    <a:pt x="6655" y="28769"/>
                  </a:cubicBezTo>
                  <a:cubicBezTo>
                    <a:pt x="9066" y="27901"/>
                    <a:pt x="12184" y="26873"/>
                    <a:pt x="14723" y="26037"/>
                  </a:cubicBezTo>
                  <a:cubicBezTo>
                    <a:pt x="15977" y="25587"/>
                    <a:pt x="17069" y="25233"/>
                    <a:pt x="17873" y="24976"/>
                  </a:cubicBezTo>
                  <a:cubicBezTo>
                    <a:pt x="18677" y="24719"/>
                    <a:pt x="19159" y="24558"/>
                    <a:pt x="19159" y="24558"/>
                  </a:cubicBezTo>
                  <a:cubicBezTo>
                    <a:pt x="19255" y="24526"/>
                    <a:pt x="19320" y="24430"/>
                    <a:pt x="19320" y="24366"/>
                  </a:cubicBezTo>
                  <a:cubicBezTo>
                    <a:pt x="19320" y="24366"/>
                    <a:pt x="19384" y="24076"/>
                    <a:pt x="19512" y="23658"/>
                  </a:cubicBezTo>
                  <a:cubicBezTo>
                    <a:pt x="19834" y="22373"/>
                    <a:pt x="20573" y="19576"/>
                    <a:pt x="21184" y="18097"/>
                  </a:cubicBezTo>
                  <a:cubicBezTo>
                    <a:pt x="21602" y="17004"/>
                    <a:pt x="21602" y="16008"/>
                    <a:pt x="21634" y="14915"/>
                  </a:cubicBezTo>
                  <a:cubicBezTo>
                    <a:pt x="21634" y="13822"/>
                    <a:pt x="21666" y="12569"/>
                    <a:pt x="22116" y="10929"/>
                  </a:cubicBezTo>
                  <a:cubicBezTo>
                    <a:pt x="22502" y="9579"/>
                    <a:pt x="23016" y="8390"/>
                    <a:pt x="23466" y="7265"/>
                  </a:cubicBezTo>
                  <a:cubicBezTo>
                    <a:pt x="23884" y="6172"/>
                    <a:pt x="24238" y="5111"/>
                    <a:pt x="24238" y="4050"/>
                  </a:cubicBezTo>
                  <a:cubicBezTo>
                    <a:pt x="24238" y="3600"/>
                    <a:pt x="24173" y="3182"/>
                    <a:pt x="24045" y="2732"/>
                  </a:cubicBezTo>
                  <a:cubicBezTo>
                    <a:pt x="23852" y="2089"/>
                    <a:pt x="23723" y="1639"/>
                    <a:pt x="23531" y="1254"/>
                  </a:cubicBezTo>
                  <a:cubicBezTo>
                    <a:pt x="23402" y="996"/>
                    <a:pt x="23273" y="771"/>
                    <a:pt x="23080" y="579"/>
                  </a:cubicBezTo>
                  <a:cubicBezTo>
                    <a:pt x="22791" y="321"/>
                    <a:pt x="22405" y="193"/>
                    <a:pt x="21955" y="129"/>
                  </a:cubicBezTo>
                  <a:cubicBezTo>
                    <a:pt x="21505" y="64"/>
                    <a:pt x="20959" y="64"/>
                    <a:pt x="20187" y="32"/>
                  </a:cubicBezTo>
                  <a:cubicBezTo>
                    <a:pt x="19512" y="0"/>
                    <a:pt x="18741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265;p64">
              <a:extLst>
                <a:ext uri="{FF2B5EF4-FFF2-40B4-BE49-F238E27FC236}">
                  <a16:creationId xmlns:a16="http://schemas.microsoft.com/office/drawing/2014/main" id="{F92BF053-35C5-4FDE-870A-2245C2E88F47}"/>
                </a:ext>
              </a:extLst>
            </p:cNvPr>
            <p:cNvSpPr/>
            <p:nvPr/>
          </p:nvSpPr>
          <p:spPr>
            <a:xfrm>
              <a:off x="3471650" y="1404675"/>
              <a:ext cx="296550" cy="281575"/>
            </a:xfrm>
            <a:custGeom>
              <a:avLst/>
              <a:gdLst/>
              <a:ahLst/>
              <a:cxnLst/>
              <a:rect l="l" t="t" r="r" b="b"/>
              <a:pathLst>
                <a:path w="11862" h="11263" extrusionOk="0">
                  <a:moveTo>
                    <a:pt x="3896" y="0"/>
                  </a:moveTo>
                  <a:cubicBezTo>
                    <a:pt x="3088" y="0"/>
                    <a:pt x="2433" y="172"/>
                    <a:pt x="2122" y="526"/>
                  </a:cubicBezTo>
                  <a:cubicBezTo>
                    <a:pt x="2122" y="526"/>
                    <a:pt x="933" y="1169"/>
                    <a:pt x="483" y="4158"/>
                  </a:cubicBezTo>
                  <a:cubicBezTo>
                    <a:pt x="1" y="7116"/>
                    <a:pt x="1" y="11262"/>
                    <a:pt x="1" y="11262"/>
                  </a:cubicBezTo>
                  <a:cubicBezTo>
                    <a:pt x="1" y="11262"/>
                    <a:pt x="5015" y="8498"/>
                    <a:pt x="5755" y="8402"/>
                  </a:cubicBezTo>
                  <a:cubicBezTo>
                    <a:pt x="5770" y="8399"/>
                    <a:pt x="5788" y="8398"/>
                    <a:pt x="5808" y="8398"/>
                  </a:cubicBezTo>
                  <a:cubicBezTo>
                    <a:pt x="6720" y="8398"/>
                    <a:pt x="11862" y="10523"/>
                    <a:pt x="11862" y="10523"/>
                  </a:cubicBezTo>
                  <a:cubicBezTo>
                    <a:pt x="11862" y="10523"/>
                    <a:pt x="11123" y="6280"/>
                    <a:pt x="9998" y="3323"/>
                  </a:cubicBezTo>
                  <a:cubicBezTo>
                    <a:pt x="9206" y="1181"/>
                    <a:pt x="6021" y="0"/>
                    <a:pt x="3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266;p64">
              <a:extLst>
                <a:ext uri="{FF2B5EF4-FFF2-40B4-BE49-F238E27FC236}">
                  <a16:creationId xmlns:a16="http://schemas.microsoft.com/office/drawing/2014/main" id="{87F15F0B-00C1-4CAE-8AE5-597BFF4B6E65}"/>
                </a:ext>
              </a:extLst>
            </p:cNvPr>
            <p:cNvSpPr/>
            <p:nvPr/>
          </p:nvSpPr>
          <p:spPr>
            <a:xfrm>
              <a:off x="3465225" y="1397725"/>
              <a:ext cx="310225" cy="295550"/>
            </a:xfrm>
            <a:custGeom>
              <a:avLst/>
              <a:gdLst/>
              <a:ahLst/>
              <a:cxnLst/>
              <a:rect l="l" t="t" r="r" b="b"/>
              <a:pathLst>
                <a:path w="12409" h="11822" extrusionOk="0">
                  <a:moveTo>
                    <a:pt x="4179" y="547"/>
                  </a:moveTo>
                  <a:cubicBezTo>
                    <a:pt x="5176" y="547"/>
                    <a:pt x="6494" y="836"/>
                    <a:pt x="7587" y="1383"/>
                  </a:cubicBezTo>
                  <a:cubicBezTo>
                    <a:pt x="8712" y="1929"/>
                    <a:pt x="9644" y="2701"/>
                    <a:pt x="9997" y="3697"/>
                  </a:cubicBezTo>
                  <a:cubicBezTo>
                    <a:pt x="10576" y="5144"/>
                    <a:pt x="11026" y="6944"/>
                    <a:pt x="11348" y="8358"/>
                  </a:cubicBezTo>
                  <a:cubicBezTo>
                    <a:pt x="11508" y="9097"/>
                    <a:pt x="11637" y="9708"/>
                    <a:pt x="11733" y="10158"/>
                  </a:cubicBezTo>
                  <a:cubicBezTo>
                    <a:pt x="11745" y="10242"/>
                    <a:pt x="11757" y="10319"/>
                    <a:pt x="11769" y="10389"/>
                  </a:cubicBezTo>
                  <a:lnTo>
                    <a:pt x="11769" y="10389"/>
                  </a:lnTo>
                  <a:cubicBezTo>
                    <a:pt x="11272" y="10182"/>
                    <a:pt x="10420" y="9833"/>
                    <a:pt x="9515" y="9483"/>
                  </a:cubicBezTo>
                  <a:cubicBezTo>
                    <a:pt x="8808" y="9226"/>
                    <a:pt x="8069" y="8969"/>
                    <a:pt x="7458" y="8776"/>
                  </a:cubicBezTo>
                  <a:cubicBezTo>
                    <a:pt x="7169" y="8647"/>
                    <a:pt x="6879" y="8583"/>
                    <a:pt x="6654" y="8519"/>
                  </a:cubicBezTo>
                  <a:cubicBezTo>
                    <a:pt x="6397" y="8455"/>
                    <a:pt x="6204" y="8422"/>
                    <a:pt x="6044" y="8422"/>
                  </a:cubicBezTo>
                  <a:lnTo>
                    <a:pt x="5979" y="8422"/>
                  </a:lnTo>
                  <a:cubicBezTo>
                    <a:pt x="5819" y="8455"/>
                    <a:pt x="5658" y="8487"/>
                    <a:pt x="5433" y="8583"/>
                  </a:cubicBezTo>
                  <a:cubicBezTo>
                    <a:pt x="4694" y="8905"/>
                    <a:pt x="3376" y="9580"/>
                    <a:pt x="2219" y="10190"/>
                  </a:cubicBezTo>
                  <a:cubicBezTo>
                    <a:pt x="1538" y="10560"/>
                    <a:pt x="916" y="10894"/>
                    <a:pt x="531" y="11100"/>
                  </a:cubicBezTo>
                  <a:lnTo>
                    <a:pt x="531" y="11100"/>
                  </a:lnTo>
                  <a:cubicBezTo>
                    <a:pt x="535" y="11029"/>
                    <a:pt x="540" y="10951"/>
                    <a:pt x="547" y="10865"/>
                  </a:cubicBezTo>
                  <a:cubicBezTo>
                    <a:pt x="547" y="9547"/>
                    <a:pt x="643" y="6654"/>
                    <a:pt x="997" y="4469"/>
                  </a:cubicBezTo>
                  <a:cubicBezTo>
                    <a:pt x="1222" y="3022"/>
                    <a:pt x="1608" y="2154"/>
                    <a:pt x="1961" y="1672"/>
                  </a:cubicBezTo>
                  <a:cubicBezTo>
                    <a:pt x="2122" y="1415"/>
                    <a:pt x="2283" y="1254"/>
                    <a:pt x="2379" y="1158"/>
                  </a:cubicBezTo>
                  <a:cubicBezTo>
                    <a:pt x="2411" y="1126"/>
                    <a:pt x="2476" y="1093"/>
                    <a:pt x="2508" y="1061"/>
                  </a:cubicBezTo>
                  <a:lnTo>
                    <a:pt x="2604" y="997"/>
                  </a:lnTo>
                  <a:cubicBezTo>
                    <a:pt x="2701" y="868"/>
                    <a:pt x="2894" y="740"/>
                    <a:pt x="3183" y="676"/>
                  </a:cubicBezTo>
                  <a:cubicBezTo>
                    <a:pt x="3440" y="579"/>
                    <a:pt x="3794" y="547"/>
                    <a:pt x="4179" y="547"/>
                  </a:cubicBezTo>
                  <a:close/>
                  <a:moveTo>
                    <a:pt x="4179" y="1"/>
                  </a:moveTo>
                  <a:cubicBezTo>
                    <a:pt x="3761" y="1"/>
                    <a:pt x="3344" y="65"/>
                    <a:pt x="3022" y="161"/>
                  </a:cubicBezTo>
                  <a:cubicBezTo>
                    <a:pt x="2700" y="249"/>
                    <a:pt x="2431" y="390"/>
                    <a:pt x="2240" y="585"/>
                  </a:cubicBezTo>
                  <a:lnTo>
                    <a:pt x="2240" y="585"/>
                  </a:lnTo>
                  <a:cubicBezTo>
                    <a:pt x="2102" y="664"/>
                    <a:pt x="916" y="1453"/>
                    <a:pt x="451" y="4372"/>
                  </a:cubicBezTo>
                  <a:cubicBezTo>
                    <a:pt x="1" y="7394"/>
                    <a:pt x="1" y="11540"/>
                    <a:pt x="1" y="11540"/>
                  </a:cubicBezTo>
                  <a:cubicBezTo>
                    <a:pt x="1" y="11637"/>
                    <a:pt x="33" y="11733"/>
                    <a:pt x="129" y="11798"/>
                  </a:cubicBezTo>
                  <a:cubicBezTo>
                    <a:pt x="161" y="11814"/>
                    <a:pt x="210" y="11822"/>
                    <a:pt x="258" y="11822"/>
                  </a:cubicBezTo>
                  <a:cubicBezTo>
                    <a:pt x="306" y="11822"/>
                    <a:pt x="354" y="11814"/>
                    <a:pt x="386" y="11798"/>
                  </a:cubicBezTo>
                  <a:cubicBezTo>
                    <a:pt x="386" y="11798"/>
                    <a:pt x="708" y="11605"/>
                    <a:pt x="1190" y="11348"/>
                  </a:cubicBezTo>
                  <a:cubicBezTo>
                    <a:pt x="1897" y="10962"/>
                    <a:pt x="2990" y="10383"/>
                    <a:pt x="3986" y="9869"/>
                  </a:cubicBezTo>
                  <a:cubicBezTo>
                    <a:pt x="4469" y="9612"/>
                    <a:pt x="4951" y="9387"/>
                    <a:pt x="5304" y="9226"/>
                  </a:cubicBezTo>
                  <a:cubicBezTo>
                    <a:pt x="5497" y="9130"/>
                    <a:pt x="5658" y="9065"/>
                    <a:pt x="5787" y="9033"/>
                  </a:cubicBezTo>
                  <a:cubicBezTo>
                    <a:pt x="5915" y="8969"/>
                    <a:pt x="6012" y="8937"/>
                    <a:pt x="6044" y="8937"/>
                  </a:cubicBezTo>
                  <a:cubicBezTo>
                    <a:pt x="6108" y="8937"/>
                    <a:pt x="6301" y="8969"/>
                    <a:pt x="6494" y="9033"/>
                  </a:cubicBezTo>
                  <a:cubicBezTo>
                    <a:pt x="7265" y="9226"/>
                    <a:pt x="8680" y="9740"/>
                    <a:pt x="9837" y="10190"/>
                  </a:cubicBezTo>
                  <a:cubicBezTo>
                    <a:pt x="10447" y="10415"/>
                    <a:pt x="10994" y="10640"/>
                    <a:pt x="11380" y="10801"/>
                  </a:cubicBezTo>
                  <a:cubicBezTo>
                    <a:pt x="11765" y="10962"/>
                    <a:pt x="12023" y="11058"/>
                    <a:pt x="12023" y="11058"/>
                  </a:cubicBezTo>
                  <a:cubicBezTo>
                    <a:pt x="12063" y="11072"/>
                    <a:pt x="12102" y="11079"/>
                    <a:pt x="12140" y="11079"/>
                  </a:cubicBezTo>
                  <a:cubicBezTo>
                    <a:pt x="12193" y="11079"/>
                    <a:pt x="12242" y="11064"/>
                    <a:pt x="12280" y="11026"/>
                  </a:cubicBezTo>
                  <a:cubicBezTo>
                    <a:pt x="12344" y="10962"/>
                    <a:pt x="12408" y="10865"/>
                    <a:pt x="12376" y="10769"/>
                  </a:cubicBezTo>
                  <a:cubicBezTo>
                    <a:pt x="12376" y="10769"/>
                    <a:pt x="11637" y="6494"/>
                    <a:pt x="10512" y="3504"/>
                  </a:cubicBezTo>
                  <a:cubicBezTo>
                    <a:pt x="10062" y="2347"/>
                    <a:pt x="9033" y="1479"/>
                    <a:pt x="7844" y="901"/>
                  </a:cubicBezTo>
                  <a:cubicBezTo>
                    <a:pt x="6622" y="322"/>
                    <a:pt x="5272" y="1"/>
                    <a:pt x="4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267;p64">
              <a:extLst>
                <a:ext uri="{FF2B5EF4-FFF2-40B4-BE49-F238E27FC236}">
                  <a16:creationId xmlns:a16="http://schemas.microsoft.com/office/drawing/2014/main" id="{B671901B-D5C3-45B7-96B9-D31395E0B16E}"/>
                </a:ext>
              </a:extLst>
            </p:cNvPr>
            <p:cNvSpPr/>
            <p:nvPr/>
          </p:nvSpPr>
          <p:spPr>
            <a:xfrm>
              <a:off x="3502200" y="1399325"/>
              <a:ext cx="156725" cy="307825"/>
            </a:xfrm>
            <a:custGeom>
              <a:avLst/>
              <a:gdLst/>
              <a:ahLst/>
              <a:cxnLst/>
              <a:rect l="l" t="t" r="r" b="b"/>
              <a:pathLst>
                <a:path w="6269" h="12313" extrusionOk="0">
                  <a:moveTo>
                    <a:pt x="0" y="1"/>
                  </a:moveTo>
                  <a:cubicBezTo>
                    <a:pt x="0" y="1"/>
                    <a:pt x="32" y="129"/>
                    <a:pt x="64" y="322"/>
                  </a:cubicBezTo>
                  <a:cubicBezTo>
                    <a:pt x="450" y="1576"/>
                    <a:pt x="1768" y="6205"/>
                    <a:pt x="2572" y="8519"/>
                  </a:cubicBezTo>
                  <a:cubicBezTo>
                    <a:pt x="3504" y="11219"/>
                    <a:pt x="4886" y="12312"/>
                    <a:pt x="4886" y="12312"/>
                  </a:cubicBezTo>
                  <a:lnTo>
                    <a:pt x="6268" y="6783"/>
                  </a:lnTo>
                  <a:cubicBezTo>
                    <a:pt x="6268" y="6783"/>
                    <a:pt x="836" y="147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268;p64">
              <a:extLst>
                <a:ext uri="{FF2B5EF4-FFF2-40B4-BE49-F238E27FC236}">
                  <a16:creationId xmlns:a16="http://schemas.microsoft.com/office/drawing/2014/main" id="{C72FAE3E-5109-4A67-BBB6-E83CB95B1FEE}"/>
                </a:ext>
              </a:extLst>
            </p:cNvPr>
            <p:cNvSpPr/>
            <p:nvPr/>
          </p:nvSpPr>
          <p:spPr>
            <a:xfrm>
              <a:off x="3494150" y="1392900"/>
              <a:ext cx="172000" cy="321200"/>
            </a:xfrm>
            <a:custGeom>
              <a:avLst/>
              <a:gdLst/>
              <a:ahLst/>
              <a:cxnLst/>
              <a:rect l="l" t="t" r="r" b="b"/>
              <a:pathLst>
                <a:path w="6880" h="12848" extrusionOk="0">
                  <a:moveTo>
                    <a:pt x="957" y="1566"/>
                  </a:moveTo>
                  <a:cubicBezTo>
                    <a:pt x="1108" y="1743"/>
                    <a:pt x="1272" y="1929"/>
                    <a:pt x="1447" y="2122"/>
                  </a:cubicBezTo>
                  <a:cubicBezTo>
                    <a:pt x="3115" y="3988"/>
                    <a:pt x="5702" y="6499"/>
                    <a:pt x="6302" y="7100"/>
                  </a:cubicBezTo>
                  <a:lnTo>
                    <a:pt x="6302" y="7100"/>
                  </a:lnTo>
                  <a:lnTo>
                    <a:pt x="5062" y="12062"/>
                  </a:lnTo>
                  <a:lnTo>
                    <a:pt x="5062" y="12062"/>
                  </a:lnTo>
                  <a:cubicBezTo>
                    <a:pt x="4616" y="11571"/>
                    <a:pt x="3788" y="10505"/>
                    <a:pt x="3151" y="8712"/>
                  </a:cubicBezTo>
                  <a:cubicBezTo>
                    <a:pt x="2501" y="6840"/>
                    <a:pt x="1515" y="3456"/>
                    <a:pt x="957" y="1566"/>
                  </a:cubicBezTo>
                  <a:close/>
                  <a:moveTo>
                    <a:pt x="328" y="1"/>
                  </a:moveTo>
                  <a:cubicBezTo>
                    <a:pt x="283" y="1"/>
                    <a:pt x="236" y="11"/>
                    <a:pt x="194" y="33"/>
                  </a:cubicBezTo>
                  <a:cubicBezTo>
                    <a:pt x="65" y="65"/>
                    <a:pt x="1" y="194"/>
                    <a:pt x="65" y="354"/>
                  </a:cubicBezTo>
                  <a:cubicBezTo>
                    <a:pt x="65" y="354"/>
                    <a:pt x="68" y="364"/>
                    <a:pt x="73" y="382"/>
                  </a:cubicBezTo>
                  <a:lnTo>
                    <a:pt x="73" y="382"/>
                  </a:lnTo>
                  <a:lnTo>
                    <a:pt x="65" y="386"/>
                  </a:lnTo>
                  <a:cubicBezTo>
                    <a:pt x="71" y="395"/>
                    <a:pt x="76" y="404"/>
                    <a:pt x="82" y="413"/>
                  </a:cubicBezTo>
                  <a:lnTo>
                    <a:pt x="82" y="413"/>
                  </a:lnTo>
                  <a:cubicBezTo>
                    <a:pt x="94" y="461"/>
                    <a:pt x="112" y="538"/>
                    <a:pt x="129" y="644"/>
                  </a:cubicBezTo>
                  <a:cubicBezTo>
                    <a:pt x="515" y="1897"/>
                    <a:pt x="1833" y="6558"/>
                    <a:pt x="2637" y="8873"/>
                  </a:cubicBezTo>
                  <a:cubicBezTo>
                    <a:pt x="3601" y="11605"/>
                    <a:pt x="5015" y="12762"/>
                    <a:pt x="5047" y="12794"/>
                  </a:cubicBezTo>
                  <a:cubicBezTo>
                    <a:pt x="5085" y="12832"/>
                    <a:pt x="5134" y="12847"/>
                    <a:pt x="5187" y="12847"/>
                  </a:cubicBezTo>
                  <a:cubicBezTo>
                    <a:pt x="5225" y="12847"/>
                    <a:pt x="5265" y="12840"/>
                    <a:pt x="5305" y="12826"/>
                  </a:cubicBezTo>
                  <a:cubicBezTo>
                    <a:pt x="5401" y="12794"/>
                    <a:pt x="5465" y="12730"/>
                    <a:pt x="5465" y="12633"/>
                  </a:cubicBezTo>
                  <a:lnTo>
                    <a:pt x="6880" y="7105"/>
                  </a:lnTo>
                  <a:cubicBezTo>
                    <a:pt x="6880" y="7008"/>
                    <a:pt x="6848" y="6912"/>
                    <a:pt x="6783" y="6847"/>
                  </a:cubicBezTo>
                  <a:cubicBezTo>
                    <a:pt x="6783" y="6847"/>
                    <a:pt x="6462" y="6494"/>
                    <a:pt x="5915" y="5980"/>
                  </a:cubicBezTo>
                  <a:cubicBezTo>
                    <a:pt x="5144" y="5208"/>
                    <a:pt x="3955" y="4019"/>
                    <a:pt x="2862" y="2862"/>
                  </a:cubicBezTo>
                  <a:cubicBezTo>
                    <a:pt x="2315" y="2315"/>
                    <a:pt x="1801" y="1736"/>
                    <a:pt x="1415" y="1254"/>
                  </a:cubicBezTo>
                  <a:cubicBezTo>
                    <a:pt x="997" y="772"/>
                    <a:pt x="676" y="386"/>
                    <a:pt x="547" y="129"/>
                  </a:cubicBezTo>
                  <a:cubicBezTo>
                    <a:pt x="504" y="44"/>
                    <a:pt x="419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269;p64">
              <a:extLst>
                <a:ext uri="{FF2B5EF4-FFF2-40B4-BE49-F238E27FC236}">
                  <a16:creationId xmlns:a16="http://schemas.microsoft.com/office/drawing/2014/main" id="{6FC95E18-923D-406D-8F99-4895196E88E8}"/>
                </a:ext>
              </a:extLst>
            </p:cNvPr>
            <p:cNvSpPr/>
            <p:nvPr/>
          </p:nvSpPr>
          <p:spPr>
            <a:xfrm>
              <a:off x="3432275" y="1102075"/>
              <a:ext cx="359250" cy="500225"/>
            </a:xfrm>
            <a:custGeom>
              <a:avLst/>
              <a:gdLst/>
              <a:ahLst/>
              <a:cxnLst/>
              <a:rect l="l" t="t" r="r" b="b"/>
              <a:pathLst>
                <a:path w="14370" h="20009" extrusionOk="0">
                  <a:moveTo>
                    <a:pt x="7203" y="0"/>
                  </a:moveTo>
                  <a:cubicBezTo>
                    <a:pt x="5995" y="0"/>
                    <a:pt x="2837" y="474"/>
                    <a:pt x="1576" y="5237"/>
                  </a:cubicBezTo>
                  <a:cubicBezTo>
                    <a:pt x="1" y="11151"/>
                    <a:pt x="5112" y="16262"/>
                    <a:pt x="6590" y="18191"/>
                  </a:cubicBezTo>
                  <a:cubicBezTo>
                    <a:pt x="7446" y="19326"/>
                    <a:pt x="8517" y="20008"/>
                    <a:pt x="9504" y="20008"/>
                  </a:cubicBezTo>
                  <a:cubicBezTo>
                    <a:pt x="10223" y="20008"/>
                    <a:pt x="10897" y="19647"/>
                    <a:pt x="11412" y="18834"/>
                  </a:cubicBezTo>
                  <a:cubicBezTo>
                    <a:pt x="13244" y="15877"/>
                    <a:pt x="13791" y="14398"/>
                    <a:pt x="14080" y="10509"/>
                  </a:cubicBezTo>
                  <a:cubicBezTo>
                    <a:pt x="14369" y="6619"/>
                    <a:pt x="13887" y="4015"/>
                    <a:pt x="12151" y="1990"/>
                  </a:cubicBezTo>
                  <a:cubicBezTo>
                    <a:pt x="10489" y="86"/>
                    <a:pt x="8002" y="29"/>
                    <a:pt x="7711" y="29"/>
                  </a:cubicBezTo>
                  <a:cubicBezTo>
                    <a:pt x="7693" y="29"/>
                    <a:pt x="7683" y="29"/>
                    <a:pt x="7683" y="29"/>
                  </a:cubicBezTo>
                  <a:cubicBezTo>
                    <a:pt x="7683" y="29"/>
                    <a:pt x="7503" y="0"/>
                    <a:pt x="7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270;p64">
              <a:extLst>
                <a:ext uri="{FF2B5EF4-FFF2-40B4-BE49-F238E27FC236}">
                  <a16:creationId xmlns:a16="http://schemas.microsoft.com/office/drawing/2014/main" id="{08013446-C162-4417-BDF4-06EDB0A54CD2}"/>
                </a:ext>
              </a:extLst>
            </p:cNvPr>
            <p:cNvSpPr/>
            <p:nvPr/>
          </p:nvSpPr>
          <p:spPr>
            <a:xfrm>
              <a:off x="3457200" y="1095575"/>
              <a:ext cx="335925" cy="513525"/>
            </a:xfrm>
            <a:custGeom>
              <a:avLst/>
              <a:gdLst/>
              <a:ahLst/>
              <a:cxnLst/>
              <a:rect l="l" t="t" r="r" b="b"/>
              <a:pathLst>
                <a:path w="13437" h="20541" extrusionOk="0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2344" y="4050"/>
                    <a:pt x="12890" y="6011"/>
                    <a:pt x="12890" y="8840"/>
                  </a:cubicBezTo>
                  <a:cubicBezTo>
                    <a:pt x="12890" y="9419"/>
                    <a:pt x="12858" y="10061"/>
                    <a:pt x="12826" y="10736"/>
                  </a:cubicBezTo>
                  <a:cubicBezTo>
                    <a:pt x="12665" y="12697"/>
                    <a:pt x="12472" y="14015"/>
                    <a:pt x="12086" y="15205"/>
                  </a:cubicBezTo>
                  <a:cubicBezTo>
                    <a:pt x="11669" y="16394"/>
                    <a:pt x="11090" y="17487"/>
                    <a:pt x="10158" y="18965"/>
                  </a:cubicBezTo>
                  <a:cubicBezTo>
                    <a:pt x="9708" y="19705"/>
                    <a:pt x="9129" y="19994"/>
                    <a:pt x="8518" y="19994"/>
                  </a:cubicBezTo>
                  <a:cubicBezTo>
                    <a:pt x="7650" y="19994"/>
                    <a:pt x="6622" y="19383"/>
                    <a:pt x="5786" y="18290"/>
                  </a:cubicBezTo>
                  <a:cubicBezTo>
                    <a:pt x="5143" y="17423"/>
                    <a:pt x="3825" y="16008"/>
                    <a:pt x="2668" y="14176"/>
                  </a:cubicBezTo>
                  <a:cubicBezTo>
                    <a:pt x="1543" y="12376"/>
                    <a:pt x="547" y="1015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0" y="7779"/>
                  </a:cubicBezTo>
                  <a:cubicBezTo>
                    <a:pt x="0" y="10319"/>
                    <a:pt x="1061" y="12601"/>
                    <a:pt x="2218" y="14465"/>
                  </a:cubicBezTo>
                  <a:cubicBezTo>
                    <a:pt x="3407" y="16330"/>
                    <a:pt x="4757" y="17776"/>
                    <a:pt x="5368" y="18612"/>
                  </a:cubicBezTo>
                  <a:cubicBezTo>
                    <a:pt x="6268" y="19801"/>
                    <a:pt x="7393" y="20541"/>
                    <a:pt x="8518" y="20541"/>
                  </a:cubicBezTo>
                  <a:cubicBezTo>
                    <a:pt x="9322" y="20541"/>
                    <a:pt x="10093" y="20123"/>
                    <a:pt x="10640" y="19255"/>
                  </a:cubicBezTo>
                  <a:cubicBezTo>
                    <a:pt x="11572" y="17744"/>
                    <a:pt x="12183" y="16619"/>
                    <a:pt x="12601" y="15365"/>
                  </a:cubicBezTo>
                  <a:cubicBezTo>
                    <a:pt x="12986" y="14112"/>
                    <a:pt x="13211" y="12729"/>
                    <a:pt x="13340" y="10801"/>
                  </a:cubicBezTo>
                  <a:cubicBezTo>
                    <a:pt x="13404" y="10094"/>
                    <a:pt x="13436" y="9451"/>
                    <a:pt x="13436" y="8840"/>
                  </a:cubicBezTo>
                  <a:cubicBezTo>
                    <a:pt x="13436" y="5947"/>
                    <a:pt x="12858" y="382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271;p64">
              <a:extLst>
                <a:ext uri="{FF2B5EF4-FFF2-40B4-BE49-F238E27FC236}">
                  <a16:creationId xmlns:a16="http://schemas.microsoft.com/office/drawing/2014/main" id="{3788524D-711F-48E2-B53A-AF3CBADDD342}"/>
                </a:ext>
              </a:extLst>
            </p:cNvPr>
            <p:cNvSpPr/>
            <p:nvPr/>
          </p:nvSpPr>
          <p:spPr>
            <a:xfrm>
              <a:off x="3459600" y="1102075"/>
              <a:ext cx="323875" cy="276500"/>
            </a:xfrm>
            <a:custGeom>
              <a:avLst/>
              <a:gdLst/>
              <a:ahLst/>
              <a:cxnLst/>
              <a:rect l="l" t="t" r="r" b="b"/>
              <a:pathLst>
                <a:path w="12955" h="11060" extrusionOk="0">
                  <a:moveTo>
                    <a:pt x="6110" y="0"/>
                  </a:moveTo>
                  <a:cubicBezTo>
                    <a:pt x="4902" y="0"/>
                    <a:pt x="1744" y="474"/>
                    <a:pt x="483" y="5237"/>
                  </a:cubicBezTo>
                  <a:cubicBezTo>
                    <a:pt x="1" y="7037"/>
                    <a:pt x="161" y="8741"/>
                    <a:pt x="611" y="10348"/>
                  </a:cubicBezTo>
                  <a:cubicBezTo>
                    <a:pt x="772" y="9898"/>
                    <a:pt x="1029" y="9576"/>
                    <a:pt x="1415" y="9576"/>
                  </a:cubicBezTo>
                  <a:cubicBezTo>
                    <a:pt x="2507" y="9576"/>
                    <a:pt x="2599" y="11059"/>
                    <a:pt x="2956" y="11059"/>
                  </a:cubicBezTo>
                  <a:cubicBezTo>
                    <a:pt x="2967" y="11059"/>
                    <a:pt x="2979" y="11058"/>
                    <a:pt x="2990" y="11055"/>
                  </a:cubicBezTo>
                  <a:cubicBezTo>
                    <a:pt x="3344" y="10959"/>
                    <a:pt x="4854" y="9673"/>
                    <a:pt x="4565" y="8483"/>
                  </a:cubicBezTo>
                  <a:cubicBezTo>
                    <a:pt x="4276" y="7262"/>
                    <a:pt x="4661" y="6716"/>
                    <a:pt x="6590" y="6716"/>
                  </a:cubicBezTo>
                  <a:cubicBezTo>
                    <a:pt x="8348" y="6716"/>
                    <a:pt x="8892" y="7387"/>
                    <a:pt x="9449" y="7387"/>
                  </a:cubicBezTo>
                  <a:cubicBezTo>
                    <a:pt x="9513" y="7387"/>
                    <a:pt x="9577" y="7378"/>
                    <a:pt x="9644" y="7358"/>
                  </a:cubicBezTo>
                  <a:cubicBezTo>
                    <a:pt x="10319" y="7166"/>
                    <a:pt x="10769" y="5880"/>
                    <a:pt x="11412" y="5880"/>
                  </a:cubicBezTo>
                  <a:cubicBezTo>
                    <a:pt x="11830" y="5880"/>
                    <a:pt x="12376" y="6041"/>
                    <a:pt x="12955" y="6587"/>
                  </a:cubicBezTo>
                  <a:cubicBezTo>
                    <a:pt x="12730" y="4723"/>
                    <a:pt x="12119" y="3244"/>
                    <a:pt x="11058" y="1990"/>
                  </a:cubicBezTo>
                  <a:cubicBezTo>
                    <a:pt x="9396" y="86"/>
                    <a:pt x="6909" y="29"/>
                    <a:pt x="6618" y="29"/>
                  </a:cubicBezTo>
                  <a:cubicBezTo>
                    <a:pt x="6600" y="29"/>
                    <a:pt x="6590" y="29"/>
                    <a:pt x="6590" y="29"/>
                  </a:cubicBezTo>
                  <a:cubicBezTo>
                    <a:pt x="6590" y="29"/>
                    <a:pt x="6410" y="0"/>
                    <a:pt x="6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272;p64">
              <a:extLst>
                <a:ext uri="{FF2B5EF4-FFF2-40B4-BE49-F238E27FC236}">
                  <a16:creationId xmlns:a16="http://schemas.microsoft.com/office/drawing/2014/main" id="{E65EDFF6-26DA-4B01-B9E0-592AEC50865B}"/>
                </a:ext>
              </a:extLst>
            </p:cNvPr>
            <p:cNvSpPr/>
            <p:nvPr/>
          </p:nvSpPr>
          <p:spPr>
            <a:xfrm>
              <a:off x="3457200" y="1095575"/>
              <a:ext cx="333525" cy="290125"/>
            </a:xfrm>
            <a:custGeom>
              <a:avLst/>
              <a:gdLst/>
              <a:ahLst/>
              <a:cxnLst/>
              <a:rect l="l" t="t" r="r" b="b"/>
              <a:pathLst>
                <a:path w="13341" h="11605" extrusionOk="0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1859" y="3482"/>
                    <a:pt x="12419" y="4701"/>
                    <a:pt x="12694" y="6220"/>
                  </a:cubicBezTo>
                  <a:lnTo>
                    <a:pt x="12694" y="6220"/>
                  </a:lnTo>
                  <a:cubicBezTo>
                    <a:pt x="12264" y="5962"/>
                    <a:pt x="11846" y="5883"/>
                    <a:pt x="11508" y="5883"/>
                  </a:cubicBezTo>
                  <a:cubicBezTo>
                    <a:pt x="11251" y="5883"/>
                    <a:pt x="11058" y="6011"/>
                    <a:pt x="10865" y="6140"/>
                  </a:cubicBezTo>
                  <a:cubicBezTo>
                    <a:pt x="10640" y="6365"/>
                    <a:pt x="10415" y="6654"/>
                    <a:pt x="10222" y="6911"/>
                  </a:cubicBezTo>
                  <a:cubicBezTo>
                    <a:pt x="10029" y="7136"/>
                    <a:pt x="9804" y="7329"/>
                    <a:pt x="9676" y="7361"/>
                  </a:cubicBezTo>
                  <a:lnTo>
                    <a:pt x="9547" y="7393"/>
                  </a:lnTo>
                  <a:cubicBezTo>
                    <a:pt x="9483" y="7393"/>
                    <a:pt x="9354" y="7361"/>
                    <a:pt x="9226" y="7297"/>
                  </a:cubicBezTo>
                  <a:cubicBezTo>
                    <a:pt x="8792" y="7111"/>
                    <a:pt x="8120" y="6717"/>
                    <a:pt x="6836" y="6717"/>
                  </a:cubicBezTo>
                  <a:cubicBezTo>
                    <a:pt x="6787" y="6717"/>
                    <a:pt x="6737" y="6717"/>
                    <a:pt x="6686" y="6718"/>
                  </a:cubicBezTo>
                  <a:cubicBezTo>
                    <a:pt x="5883" y="6718"/>
                    <a:pt x="5304" y="6783"/>
                    <a:pt x="4918" y="7008"/>
                  </a:cubicBezTo>
                  <a:cubicBezTo>
                    <a:pt x="4693" y="7136"/>
                    <a:pt x="4532" y="7297"/>
                    <a:pt x="4436" y="7490"/>
                  </a:cubicBezTo>
                  <a:cubicBezTo>
                    <a:pt x="4340" y="7683"/>
                    <a:pt x="4307" y="7908"/>
                    <a:pt x="4307" y="8133"/>
                  </a:cubicBezTo>
                  <a:cubicBezTo>
                    <a:pt x="4307" y="8326"/>
                    <a:pt x="4340" y="8551"/>
                    <a:pt x="4404" y="8808"/>
                  </a:cubicBezTo>
                  <a:lnTo>
                    <a:pt x="4405" y="8808"/>
                  </a:lnTo>
                  <a:lnTo>
                    <a:pt x="4405" y="8808"/>
                  </a:lnTo>
                  <a:cubicBezTo>
                    <a:pt x="4411" y="8893"/>
                    <a:pt x="4436" y="8976"/>
                    <a:pt x="4436" y="9033"/>
                  </a:cubicBezTo>
                  <a:cubicBezTo>
                    <a:pt x="4436" y="9483"/>
                    <a:pt x="4147" y="9997"/>
                    <a:pt x="3825" y="10383"/>
                  </a:cubicBezTo>
                  <a:cubicBezTo>
                    <a:pt x="3632" y="10576"/>
                    <a:pt x="3472" y="10769"/>
                    <a:pt x="3311" y="10865"/>
                  </a:cubicBezTo>
                  <a:cubicBezTo>
                    <a:pt x="3247" y="10929"/>
                    <a:pt x="3150" y="10994"/>
                    <a:pt x="3118" y="11026"/>
                  </a:cubicBezTo>
                  <a:lnTo>
                    <a:pt x="3098" y="11036"/>
                  </a:lnTo>
                  <a:lnTo>
                    <a:pt x="3098" y="11036"/>
                  </a:lnTo>
                  <a:cubicBezTo>
                    <a:pt x="3071" y="10986"/>
                    <a:pt x="3021" y="10908"/>
                    <a:pt x="2957" y="10801"/>
                  </a:cubicBezTo>
                  <a:cubicBezTo>
                    <a:pt x="2861" y="10608"/>
                    <a:pt x="2732" y="10286"/>
                    <a:pt x="2507" y="10029"/>
                  </a:cubicBezTo>
                  <a:cubicBezTo>
                    <a:pt x="2282" y="9804"/>
                    <a:pt x="1961" y="9579"/>
                    <a:pt x="1511" y="9579"/>
                  </a:cubicBezTo>
                  <a:cubicBezTo>
                    <a:pt x="1222" y="9579"/>
                    <a:pt x="997" y="9708"/>
                    <a:pt x="836" y="9869"/>
                  </a:cubicBezTo>
                  <a:cubicBezTo>
                    <a:pt x="825" y="9881"/>
                    <a:pt x="815" y="9894"/>
                    <a:pt x="804" y="9907"/>
                  </a:cubicBezTo>
                  <a:lnTo>
                    <a:pt x="804" y="9907"/>
                  </a:lnTo>
                  <a:cubicBezTo>
                    <a:pt x="642" y="9218"/>
                    <a:pt x="547" y="849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32" y="7779"/>
                  </a:cubicBezTo>
                  <a:cubicBezTo>
                    <a:pt x="0" y="8776"/>
                    <a:pt x="193" y="9740"/>
                    <a:pt x="450" y="10672"/>
                  </a:cubicBezTo>
                  <a:cubicBezTo>
                    <a:pt x="482" y="10769"/>
                    <a:pt x="579" y="10865"/>
                    <a:pt x="707" y="10865"/>
                  </a:cubicBezTo>
                  <a:cubicBezTo>
                    <a:pt x="804" y="10865"/>
                    <a:pt x="900" y="10801"/>
                    <a:pt x="964" y="10704"/>
                  </a:cubicBezTo>
                  <a:cubicBezTo>
                    <a:pt x="1029" y="10511"/>
                    <a:pt x="1125" y="10351"/>
                    <a:pt x="1222" y="10254"/>
                  </a:cubicBezTo>
                  <a:cubicBezTo>
                    <a:pt x="1318" y="10158"/>
                    <a:pt x="1382" y="10126"/>
                    <a:pt x="1511" y="10126"/>
                  </a:cubicBezTo>
                  <a:cubicBezTo>
                    <a:pt x="1704" y="10126"/>
                    <a:pt x="1864" y="10190"/>
                    <a:pt x="1993" y="10286"/>
                  </a:cubicBezTo>
                  <a:cubicBezTo>
                    <a:pt x="2186" y="10447"/>
                    <a:pt x="2347" y="10704"/>
                    <a:pt x="2443" y="10961"/>
                  </a:cubicBezTo>
                  <a:cubicBezTo>
                    <a:pt x="2507" y="11122"/>
                    <a:pt x="2572" y="11219"/>
                    <a:pt x="2636" y="11347"/>
                  </a:cubicBezTo>
                  <a:cubicBezTo>
                    <a:pt x="2700" y="11379"/>
                    <a:pt x="2732" y="11444"/>
                    <a:pt x="2797" y="11508"/>
                  </a:cubicBezTo>
                  <a:cubicBezTo>
                    <a:pt x="2861" y="11540"/>
                    <a:pt x="2957" y="11604"/>
                    <a:pt x="3054" y="11604"/>
                  </a:cubicBezTo>
                  <a:lnTo>
                    <a:pt x="3150" y="11572"/>
                  </a:lnTo>
                  <a:cubicBezTo>
                    <a:pt x="3247" y="11572"/>
                    <a:pt x="3311" y="11540"/>
                    <a:pt x="3375" y="11476"/>
                  </a:cubicBezTo>
                  <a:cubicBezTo>
                    <a:pt x="3665" y="11315"/>
                    <a:pt x="4018" y="10994"/>
                    <a:pt x="4372" y="10576"/>
                  </a:cubicBezTo>
                  <a:cubicBezTo>
                    <a:pt x="4693" y="10126"/>
                    <a:pt x="4950" y="9611"/>
                    <a:pt x="4950" y="9033"/>
                  </a:cubicBezTo>
                  <a:cubicBezTo>
                    <a:pt x="4950" y="8904"/>
                    <a:pt x="4950" y="8808"/>
                    <a:pt x="4918" y="8679"/>
                  </a:cubicBezTo>
                  <a:cubicBezTo>
                    <a:pt x="4854" y="8454"/>
                    <a:pt x="4854" y="8261"/>
                    <a:pt x="4854" y="8133"/>
                  </a:cubicBezTo>
                  <a:cubicBezTo>
                    <a:pt x="4854" y="7940"/>
                    <a:pt x="4886" y="7843"/>
                    <a:pt x="4918" y="7747"/>
                  </a:cubicBezTo>
                  <a:cubicBezTo>
                    <a:pt x="4983" y="7586"/>
                    <a:pt x="5111" y="7490"/>
                    <a:pt x="5400" y="7393"/>
                  </a:cubicBezTo>
                  <a:cubicBezTo>
                    <a:pt x="5690" y="7297"/>
                    <a:pt x="6108" y="7233"/>
                    <a:pt x="6686" y="7233"/>
                  </a:cubicBezTo>
                  <a:cubicBezTo>
                    <a:pt x="7522" y="7233"/>
                    <a:pt x="8068" y="7393"/>
                    <a:pt x="8486" y="7554"/>
                  </a:cubicBezTo>
                  <a:cubicBezTo>
                    <a:pt x="8679" y="7651"/>
                    <a:pt x="8840" y="7715"/>
                    <a:pt x="9033" y="7779"/>
                  </a:cubicBezTo>
                  <a:cubicBezTo>
                    <a:pt x="9193" y="7843"/>
                    <a:pt x="9354" y="7908"/>
                    <a:pt x="9547" y="7908"/>
                  </a:cubicBezTo>
                  <a:cubicBezTo>
                    <a:pt x="9643" y="7908"/>
                    <a:pt x="9740" y="7908"/>
                    <a:pt x="9836" y="7876"/>
                  </a:cubicBezTo>
                  <a:cubicBezTo>
                    <a:pt x="10061" y="7811"/>
                    <a:pt x="10254" y="7651"/>
                    <a:pt x="10415" y="7490"/>
                  </a:cubicBezTo>
                  <a:cubicBezTo>
                    <a:pt x="10640" y="7265"/>
                    <a:pt x="10833" y="6943"/>
                    <a:pt x="11026" y="6751"/>
                  </a:cubicBezTo>
                  <a:cubicBezTo>
                    <a:pt x="11122" y="6622"/>
                    <a:pt x="11219" y="6526"/>
                    <a:pt x="11315" y="6493"/>
                  </a:cubicBezTo>
                  <a:cubicBezTo>
                    <a:pt x="11411" y="6429"/>
                    <a:pt x="11444" y="6397"/>
                    <a:pt x="11508" y="6397"/>
                  </a:cubicBezTo>
                  <a:cubicBezTo>
                    <a:pt x="11861" y="6397"/>
                    <a:pt x="12344" y="6526"/>
                    <a:pt x="12858" y="7040"/>
                  </a:cubicBezTo>
                  <a:cubicBezTo>
                    <a:pt x="12917" y="7080"/>
                    <a:pt x="12977" y="7107"/>
                    <a:pt x="13044" y="7107"/>
                  </a:cubicBezTo>
                  <a:cubicBezTo>
                    <a:pt x="13086" y="7107"/>
                    <a:pt x="13130" y="7097"/>
                    <a:pt x="13179" y="7072"/>
                  </a:cubicBezTo>
                  <a:cubicBezTo>
                    <a:pt x="13276" y="7040"/>
                    <a:pt x="13340" y="6911"/>
                    <a:pt x="13308" y="6815"/>
                  </a:cubicBezTo>
                  <a:cubicBezTo>
                    <a:pt x="13083" y="4918"/>
                    <a:pt x="12472" y="337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273;p64">
              <a:extLst>
                <a:ext uri="{FF2B5EF4-FFF2-40B4-BE49-F238E27FC236}">
                  <a16:creationId xmlns:a16="http://schemas.microsoft.com/office/drawing/2014/main" id="{D9B663BC-9CBF-44CD-ACB3-87EBDA9891BF}"/>
                </a:ext>
              </a:extLst>
            </p:cNvPr>
            <p:cNvSpPr/>
            <p:nvPr/>
          </p:nvSpPr>
          <p:spPr>
            <a:xfrm>
              <a:off x="3464200" y="1340575"/>
              <a:ext cx="70150" cy="105400"/>
            </a:xfrm>
            <a:custGeom>
              <a:avLst/>
              <a:gdLst/>
              <a:ahLst/>
              <a:cxnLst/>
              <a:rect l="l" t="t" r="r" b="b"/>
              <a:pathLst>
                <a:path w="2806" h="4216" extrusionOk="0">
                  <a:moveTo>
                    <a:pt x="941" y="1"/>
                  </a:moveTo>
                  <a:cubicBezTo>
                    <a:pt x="298" y="1"/>
                    <a:pt x="0" y="616"/>
                    <a:pt x="395" y="1997"/>
                  </a:cubicBezTo>
                  <a:cubicBezTo>
                    <a:pt x="845" y="3572"/>
                    <a:pt x="1520" y="4215"/>
                    <a:pt x="1874" y="4215"/>
                  </a:cubicBezTo>
                  <a:cubicBezTo>
                    <a:pt x="2260" y="4215"/>
                    <a:pt x="2420" y="3669"/>
                    <a:pt x="2420" y="3669"/>
                  </a:cubicBezTo>
                  <a:lnTo>
                    <a:pt x="2806" y="2094"/>
                  </a:lnTo>
                  <a:cubicBezTo>
                    <a:pt x="2806" y="2094"/>
                    <a:pt x="2067" y="229"/>
                    <a:pt x="1231" y="36"/>
                  </a:cubicBezTo>
                  <a:cubicBezTo>
                    <a:pt x="1128" y="13"/>
                    <a:pt x="1031" y="1"/>
                    <a:pt x="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274;p64">
              <a:extLst>
                <a:ext uri="{FF2B5EF4-FFF2-40B4-BE49-F238E27FC236}">
                  <a16:creationId xmlns:a16="http://schemas.microsoft.com/office/drawing/2014/main" id="{78945105-2278-4F8F-82BE-2686BA857BAD}"/>
                </a:ext>
              </a:extLst>
            </p:cNvPr>
            <p:cNvSpPr/>
            <p:nvPr/>
          </p:nvSpPr>
          <p:spPr>
            <a:xfrm>
              <a:off x="3462825" y="1334250"/>
              <a:ext cx="78775" cy="118150"/>
            </a:xfrm>
            <a:custGeom>
              <a:avLst/>
              <a:gdLst/>
              <a:ahLst/>
              <a:cxnLst/>
              <a:rect l="l" t="t" r="r" b="b"/>
              <a:pathLst>
                <a:path w="3151" h="4726" extrusionOk="0">
                  <a:moveTo>
                    <a:pt x="997" y="0"/>
                  </a:moveTo>
                  <a:cubicBezTo>
                    <a:pt x="707" y="0"/>
                    <a:pt x="450" y="97"/>
                    <a:pt x="257" y="322"/>
                  </a:cubicBezTo>
                  <a:cubicBezTo>
                    <a:pt x="64" y="514"/>
                    <a:pt x="0" y="836"/>
                    <a:pt x="0" y="1189"/>
                  </a:cubicBezTo>
                  <a:cubicBezTo>
                    <a:pt x="0" y="1511"/>
                    <a:pt x="64" y="1864"/>
                    <a:pt x="193" y="2315"/>
                  </a:cubicBezTo>
                  <a:cubicBezTo>
                    <a:pt x="418" y="3118"/>
                    <a:pt x="707" y="3697"/>
                    <a:pt x="997" y="4115"/>
                  </a:cubicBezTo>
                  <a:cubicBezTo>
                    <a:pt x="1157" y="4307"/>
                    <a:pt x="1318" y="4436"/>
                    <a:pt x="1447" y="4565"/>
                  </a:cubicBezTo>
                  <a:cubicBezTo>
                    <a:pt x="1607" y="4661"/>
                    <a:pt x="1768" y="4725"/>
                    <a:pt x="1929" y="4725"/>
                  </a:cubicBezTo>
                  <a:cubicBezTo>
                    <a:pt x="2090" y="4725"/>
                    <a:pt x="2218" y="4661"/>
                    <a:pt x="2347" y="4597"/>
                  </a:cubicBezTo>
                  <a:cubicBezTo>
                    <a:pt x="2475" y="4468"/>
                    <a:pt x="2572" y="4340"/>
                    <a:pt x="2636" y="4211"/>
                  </a:cubicBezTo>
                  <a:cubicBezTo>
                    <a:pt x="2700" y="4082"/>
                    <a:pt x="2732" y="3986"/>
                    <a:pt x="2732" y="3986"/>
                  </a:cubicBezTo>
                  <a:cubicBezTo>
                    <a:pt x="2797" y="3857"/>
                    <a:pt x="2700" y="3697"/>
                    <a:pt x="2572" y="3665"/>
                  </a:cubicBezTo>
                  <a:cubicBezTo>
                    <a:pt x="2543" y="3650"/>
                    <a:pt x="2514" y="3644"/>
                    <a:pt x="2484" y="3644"/>
                  </a:cubicBezTo>
                  <a:cubicBezTo>
                    <a:pt x="2379" y="3644"/>
                    <a:pt x="2275" y="3725"/>
                    <a:pt x="2250" y="3825"/>
                  </a:cubicBezTo>
                  <a:lnTo>
                    <a:pt x="2218" y="3825"/>
                  </a:lnTo>
                  <a:cubicBezTo>
                    <a:pt x="2218" y="3825"/>
                    <a:pt x="2186" y="3954"/>
                    <a:pt x="2122" y="4050"/>
                  </a:cubicBezTo>
                  <a:lnTo>
                    <a:pt x="1993" y="4179"/>
                  </a:lnTo>
                  <a:lnTo>
                    <a:pt x="1929" y="4211"/>
                  </a:lnTo>
                  <a:cubicBezTo>
                    <a:pt x="1929" y="4211"/>
                    <a:pt x="1865" y="4179"/>
                    <a:pt x="1768" y="4115"/>
                  </a:cubicBezTo>
                  <a:cubicBezTo>
                    <a:pt x="1479" y="3922"/>
                    <a:pt x="1029" y="3311"/>
                    <a:pt x="707" y="2154"/>
                  </a:cubicBezTo>
                  <a:cubicBezTo>
                    <a:pt x="579" y="1768"/>
                    <a:pt x="547" y="1414"/>
                    <a:pt x="547" y="1189"/>
                  </a:cubicBezTo>
                  <a:cubicBezTo>
                    <a:pt x="547" y="900"/>
                    <a:pt x="611" y="739"/>
                    <a:pt x="675" y="643"/>
                  </a:cubicBezTo>
                  <a:cubicBezTo>
                    <a:pt x="739" y="579"/>
                    <a:pt x="836" y="547"/>
                    <a:pt x="997" y="514"/>
                  </a:cubicBezTo>
                  <a:cubicBezTo>
                    <a:pt x="1061" y="514"/>
                    <a:pt x="1125" y="547"/>
                    <a:pt x="1222" y="547"/>
                  </a:cubicBezTo>
                  <a:cubicBezTo>
                    <a:pt x="1350" y="579"/>
                    <a:pt x="1511" y="707"/>
                    <a:pt x="1672" y="868"/>
                  </a:cubicBezTo>
                  <a:cubicBezTo>
                    <a:pt x="1929" y="1157"/>
                    <a:pt x="2186" y="1543"/>
                    <a:pt x="2347" y="1864"/>
                  </a:cubicBezTo>
                  <a:cubicBezTo>
                    <a:pt x="2411" y="2025"/>
                    <a:pt x="2507" y="2154"/>
                    <a:pt x="2540" y="2282"/>
                  </a:cubicBezTo>
                  <a:cubicBezTo>
                    <a:pt x="2572" y="2315"/>
                    <a:pt x="2572" y="2379"/>
                    <a:pt x="2604" y="2379"/>
                  </a:cubicBezTo>
                  <a:lnTo>
                    <a:pt x="2604" y="2443"/>
                  </a:lnTo>
                  <a:cubicBezTo>
                    <a:pt x="2651" y="2537"/>
                    <a:pt x="2750" y="2597"/>
                    <a:pt x="2850" y="2597"/>
                  </a:cubicBezTo>
                  <a:cubicBezTo>
                    <a:pt x="2886" y="2597"/>
                    <a:pt x="2923" y="2589"/>
                    <a:pt x="2957" y="2572"/>
                  </a:cubicBezTo>
                  <a:cubicBezTo>
                    <a:pt x="3086" y="2540"/>
                    <a:pt x="3150" y="2379"/>
                    <a:pt x="3118" y="2218"/>
                  </a:cubicBezTo>
                  <a:cubicBezTo>
                    <a:pt x="3118" y="2218"/>
                    <a:pt x="2925" y="1768"/>
                    <a:pt x="2604" y="1254"/>
                  </a:cubicBezTo>
                  <a:cubicBezTo>
                    <a:pt x="2475" y="997"/>
                    <a:pt x="2282" y="739"/>
                    <a:pt x="2090" y="514"/>
                  </a:cubicBezTo>
                  <a:cubicBezTo>
                    <a:pt x="1865" y="289"/>
                    <a:pt x="1639" y="97"/>
                    <a:pt x="1350" y="32"/>
                  </a:cubicBezTo>
                  <a:cubicBezTo>
                    <a:pt x="1222" y="0"/>
                    <a:pt x="1093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275;p64">
              <a:extLst>
                <a:ext uri="{FF2B5EF4-FFF2-40B4-BE49-F238E27FC236}">
                  <a16:creationId xmlns:a16="http://schemas.microsoft.com/office/drawing/2014/main" id="{41C3B6F7-18B4-4FB9-B0FC-A340E5BAEF09}"/>
                </a:ext>
              </a:extLst>
            </p:cNvPr>
            <p:cNvSpPr/>
            <p:nvPr/>
          </p:nvSpPr>
          <p:spPr>
            <a:xfrm>
              <a:off x="3358350" y="1860450"/>
              <a:ext cx="196900" cy="140000"/>
            </a:xfrm>
            <a:custGeom>
              <a:avLst/>
              <a:gdLst/>
              <a:ahLst/>
              <a:cxnLst/>
              <a:rect l="l" t="t" r="r" b="b"/>
              <a:pathLst>
                <a:path w="7876" h="5600" extrusionOk="0">
                  <a:moveTo>
                    <a:pt x="286" y="1"/>
                  </a:moveTo>
                  <a:cubicBezTo>
                    <a:pt x="266" y="1"/>
                    <a:pt x="246" y="3"/>
                    <a:pt x="225" y="7"/>
                  </a:cubicBezTo>
                  <a:cubicBezTo>
                    <a:pt x="97" y="39"/>
                    <a:pt x="0" y="167"/>
                    <a:pt x="0" y="296"/>
                  </a:cubicBezTo>
                  <a:cubicBezTo>
                    <a:pt x="0" y="328"/>
                    <a:pt x="129" y="1100"/>
                    <a:pt x="515" y="2032"/>
                  </a:cubicBezTo>
                  <a:cubicBezTo>
                    <a:pt x="900" y="2932"/>
                    <a:pt x="1543" y="4057"/>
                    <a:pt x="2636" y="4764"/>
                  </a:cubicBezTo>
                  <a:cubicBezTo>
                    <a:pt x="3729" y="5439"/>
                    <a:pt x="4983" y="5600"/>
                    <a:pt x="5947" y="5600"/>
                  </a:cubicBezTo>
                  <a:cubicBezTo>
                    <a:pt x="6911" y="5600"/>
                    <a:pt x="7651" y="5439"/>
                    <a:pt x="7651" y="5439"/>
                  </a:cubicBezTo>
                  <a:cubicBezTo>
                    <a:pt x="7811" y="5407"/>
                    <a:pt x="7876" y="5246"/>
                    <a:pt x="7844" y="5118"/>
                  </a:cubicBezTo>
                  <a:cubicBezTo>
                    <a:pt x="7816" y="5006"/>
                    <a:pt x="7715" y="4919"/>
                    <a:pt x="7584" y="4919"/>
                  </a:cubicBezTo>
                  <a:cubicBezTo>
                    <a:pt x="7564" y="4919"/>
                    <a:pt x="7543" y="4921"/>
                    <a:pt x="7522" y="4925"/>
                  </a:cubicBezTo>
                  <a:lnTo>
                    <a:pt x="7490" y="4925"/>
                  </a:lnTo>
                  <a:cubicBezTo>
                    <a:pt x="7361" y="4957"/>
                    <a:pt x="6751" y="5086"/>
                    <a:pt x="5947" y="5086"/>
                  </a:cubicBezTo>
                  <a:cubicBezTo>
                    <a:pt x="5015" y="5086"/>
                    <a:pt x="3890" y="4925"/>
                    <a:pt x="2926" y="4314"/>
                  </a:cubicBezTo>
                  <a:cubicBezTo>
                    <a:pt x="1961" y="3703"/>
                    <a:pt x="1383" y="2675"/>
                    <a:pt x="997" y="1807"/>
                  </a:cubicBezTo>
                  <a:cubicBezTo>
                    <a:pt x="836" y="1389"/>
                    <a:pt x="708" y="971"/>
                    <a:pt x="643" y="682"/>
                  </a:cubicBezTo>
                  <a:cubicBezTo>
                    <a:pt x="611" y="553"/>
                    <a:pt x="579" y="425"/>
                    <a:pt x="579" y="360"/>
                  </a:cubicBezTo>
                  <a:lnTo>
                    <a:pt x="547" y="264"/>
                  </a:lnTo>
                  <a:lnTo>
                    <a:pt x="547" y="232"/>
                  </a:lnTo>
                  <a:cubicBezTo>
                    <a:pt x="519" y="92"/>
                    <a:pt x="418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276;p64">
              <a:extLst>
                <a:ext uri="{FF2B5EF4-FFF2-40B4-BE49-F238E27FC236}">
                  <a16:creationId xmlns:a16="http://schemas.microsoft.com/office/drawing/2014/main" id="{4E0E0A52-3A05-4AC7-B232-3A604E6E6012}"/>
                </a:ext>
              </a:extLst>
            </p:cNvPr>
            <p:cNvSpPr/>
            <p:nvPr/>
          </p:nvSpPr>
          <p:spPr>
            <a:xfrm>
              <a:off x="3617100" y="1700525"/>
              <a:ext cx="40225" cy="189850"/>
            </a:xfrm>
            <a:custGeom>
              <a:avLst/>
              <a:gdLst/>
              <a:ahLst/>
              <a:cxnLst/>
              <a:rect l="l" t="t" r="r" b="b"/>
              <a:pathLst>
                <a:path w="1609" h="7594" extrusionOk="0">
                  <a:moveTo>
                    <a:pt x="287" y="1"/>
                  </a:moveTo>
                  <a:cubicBezTo>
                    <a:pt x="268" y="1"/>
                    <a:pt x="247" y="3"/>
                    <a:pt x="226" y="7"/>
                  </a:cubicBezTo>
                  <a:cubicBezTo>
                    <a:pt x="97" y="71"/>
                    <a:pt x="1" y="200"/>
                    <a:pt x="33" y="361"/>
                  </a:cubicBezTo>
                  <a:cubicBezTo>
                    <a:pt x="33" y="361"/>
                    <a:pt x="97" y="586"/>
                    <a:pt x="194" y="1003"/>
                  </a:cubicBezTo>
                  <a:cubicBezTo>
                    <a:pt x="515" y="2225"/>
                    <a:pt x="1094" y="4925"/>
                    <a:pt x="1094" y="6629"/>
                  </a:cubicBezTo>
                  <a:cubicBezTo>
                    <a:pt x="1094" y="6854"/>
                    <a:pt x="1062" y="7079"/>
                    <a:pt x="1062" y="7272"/>
                  </a:cubicBezTo>
                  <a:cubicBezTo>
                    <a:pt x="1029" y="7432"/>
                    <a:pt x="1126" y="7561"/>
                    <a:pt x="1287" y="7593"/>
                  </a:cubicBezTo>
                  <a:cubicBezTo>
                    <a:pt x="1447" y="7593"/>
                    <a:pt x="1576" y="7497"/>
                    <a:pt x="1576" y="7336"/>
                  </a:cubicBezTo>
                  <a:cubicBezTo>
                    <a:pt x="1608" y="7143"/>
                    <a:pt x="1608" y="6886"/>
                    <a:pt x="1608" y="6629"/>
                  </a:cubicBezTo>
                  <a:cubicBezTo>
                    <a:pt x="1608" y="5407"/>
                    <a:pt x="1351" y="3832"/>
                    <a:pt x="1094" y="2514"/>
                  </a:cubicBezTo>
                  <a:cubicBezTo>
                    <a:pt x="837" y="1228"/>
                    <a:pt x="547" y="200"/>
                    <a:pt x="547" y="200"/>
                  </a:cubicBezTo>
                  <a:cubicBezTo>
                    <a:pt x="519" y="88"/>
                    <a:pt x="419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277;p64">
              <a:extLst>
                <a:ext uri="{FF2B5EF4-FFF2-40B4-BE49-F238E27FC236}">
                  <a16:creationId xmlns:a16="http://schemas.microsoft.com/office/drawing/2014/main" id="{0F6E8FD5-635D-4448-8B80-EBD180F7644A}"/>
                </a:ext>
              </a:extLst>
            </p:cNvPr>
            <p:cNvSpPr/>
            <p:nvPr/>
          </p:nvSpPr>
          <p:spPr>
            <a:xfrm>
              <a:off x="2852875" y="1675025"/>
              <a:ext cx="234675" cy="478400"/>
            </a:xfrm>
            <a:custGeom>
              <a:avLst/>
              <a:gdLst/>
              <a:ahLst/>
              <a:cxnLst/>
              <a:rect l="l" t="t" r="r" b="b"/>
              <a:pathLst>
                <a:path w="9387" h="19136" extrusionOk="0">
                  <a:moveTo>
                    <a:pt x="2842" y="0"/>
                  </a:moveTo>
                  <a:cubicBezTo>
                    <a:pt x="1898" y="0"/>
                    <a:pt x="884" y="1395"/>
                    <a:pt x="483" y="3888"/>
                  </a:cubicBezTo>
                  <a:cubicBezTo>
                    <a:pt x="1" y="6717"/>
                    <a:pt x="933" y="11956"/>
                    <a:pt x="1318" y="12535"/>
                  </a:cubicBezTo>
                  <a:cubicBezTo>
                    <a:pt x="1686" y="13056"/>
                    <a:pt x="4073" y="19136"/>
                    <a:pt x="6413" y="19136"/>
                  </a:cubicBezTo>
                  <a:cubicBezTo>
                    <a:pt x="6526" y="19136"/>
                    <a:pt x="6639" y="19122"/>
                    <a:pt x="6751" y="19092"/>
                  </a:cubicBezTo>
                  <a:cubicBezTo>
                    <a:pt x="9194" y="18417"/>
                    <a:pt x="9387" y="15813"/>
                    <a:pt x="8808" y="13724"/>
                  </a:cubicBezTo>
                  <a:cubicBezTo>
                    <a:pt x="8262" y="11667"/>
                    <a:pt x="6012" y="6331"/>
                    <a:pt x="5176" y="3438"/>
                  </a:cubicBezTo>
                  <a:cubicBezTo>
                    <a:pt x="4308" y="513"/>
                    <a:pt x="3183" y="63"/>
                    <a:pt x="3183" y="63"/>
                  </a:cubicBezTo>
                  <a:cubicBezTo>
                    <a:pt x="3071" y="21"/>
                    <a:pt x="2957" y="0"/>
                    <a:pt x="2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278;p64">
              <a:extLst>
                <a:ext uri="{FF2B5EF4-FFF2-40B4-BE49-F238E27FC236}">
                  <a16:creationId xmlns:a16="http://schemas.microsoft.com/office/drawing/2014/main" id="{74DD3AE7-5EED-4DA6-BBF3-ED874C8B1D75}"/>
                </a:ext>
              </a:extLst>
            </p:cNvPr>
            <p:cNvSpPr/>
            <p:nvPr/>
          </p:nvSpPr>
          <p:spPr>
            <a:xfrm>
              <a:off x="2854475" y="1667750"/>
              <a:ext cx="232275" cy="491825"/>
            </a:xfrm>
            <a:custGeom>
              <a:avLst/>
              <a:gdLst/>
              <a:ahLst/>
              <a:cxnLst/>
              <a:rect l="l" t="t" r="r" b="b"/>
              <a:pathLst>
                <a:path w="9291" h="19673" extrusionOk="0">
                  <a:moveTo>
                    <a:pt x="2797" y="547"/>
                  </a:moveTo>
                  <a:cubicBezTo>
                    <a:pt x="2862" y="547"/>
                    <a:pt x="2958" y="579"/>
                    <a:pt x="3022" y="579"/>
                  </a:cubicBezTo>
                  <a:lnTo>
                    <a:pt x="3055" y="611"/>
                  </a:lnTo>
                  <a:cubicBezTo>
                    <a:pt x="3247" y="739"/>
                    <a:pt x="4147" y="1382"/>
                    <a:pt x="4855" y="3793"/>
                  </a:cubicBezTo>
                  <a:cubicBezTo>
                    <a:pt x="5273" y="5272"/>
                    <a:pt x="6044" y="7329"/>
                    <a:pt x="6783" y="9290"/>
                  </a:cubicBezTo>
                  <a:cubicBezTo>
                    <a:pt x="7523" y="11251"/>
                    <a:pt x="8230" y="13083"/>
                    <a:pt x="8487" y="14112"/>
                  </a:cubicBezTo>
                  <a:cubicBezTo>
                    <a:pt x="8648" y="14690"/>
                    <a:pt x="8744" y="15301"/>
                    <a:pt x="8744" y="15912"/>
                  </a:cubicBezTo>
                  <a:cubicBezTo>
                    <a:pt x="8744" y="16651"/>
                    <a:pt x="8616" y="17358"/>
                    <a:pt x="8262" y="17905"/>
                  </a:cubicBezTo>
                  <a:cubicBezTo>
                    <a:pt x="7940" y="18451"/>
                    <a:pt x="7426" y="18901"/>
                    <a:pt x="6623" y="19126"/>
                  </a:cubicBezTo>
                  <a:cubicBezTo>
                    <a:pt x="6526" y="19126"/>
                    <a:pt x="6430" y="19158"/>
                    <a:pt x="6333" y="19158"/>
                  </a:cubicBezTo>
                  <a:cubicBezTo>
                    <a:pt x="6108" y="19158"/>
                    <a:pt x="5851" y="19062"/>
                    <a:pt x="5594" y="18933"/>
                  </a:cubicBezTo>
                  <a:cubicBezTo>
                    <a:pt x="5144" y="18676"/>
                    <a:pt x="4662" y="18162"/>
                    <a:pt x="4212" y="17583"/>
                  </a:cubicBezTo>
                  <a:cubicBezTo>
                    <a:pt x="3537" y="16683"/>
                    <a:pt x="2894" y="15558"/>
                    <a:pt x="2444" y="14594"/>
                  </a:cubicBezTo>
                  <a:cubicBezTo>
                    <a:pt x="2187" y="14112"/>
                    <a:pt x="1994" y="13694"/>
                    <a:pt x="1833" y="13340"/>
                  </a:cubicBezTo>
                  <a:cubicBezTo>
                    <a:pt x="1737" y="13179"/>
                    <a:pt x="1672" y="13051"/>
                    <a:pt x="1608" y="12922"/>
                  </a:cubicBezTo>
                  <a:cubicBezTo>
                    <a:pt x="1576" y="12826"/>
                    <a:pt x="1512" y="12729"/>
                    <a:pt x="1479" y="12665"/>
                  </a:cubicBezTo>
                  <a:cubicBezTo>
                    <a:pt x="1479" y="12665"/>
                    <a:pt x="1415" y="12569"/>
                    <a:pt x="1383" y="12408"/>
                  </a:cubicBezTo>
                  <a:cubicBezTo>
                    <a:pt x="1222" y="11958"/>
                    <a:pt x="997" y="10929"/>
                    <a:pt x="837" y="9772"/>
                  </a:cubicBezTo>
                  <a:cubicBezTo>
                    <a:pt x="676" y="8615"/>
                    <a:pt x="547" y="7233"/>
                    <a:pt x="547" y="6043"/>
                  </a:cubicBezTo>
                  <a:cubicBezTo>
                    <a:pt x="547" y="5368"/>
                    <a:pt x="579" y="4757"/>
                    <a:pt x="676" y="4243"/>
                  </a:cubicBezTo>
                  <a:cubicBezTo>
                    <a:pt x="869" y="2990"/>
                    <a:pt x="1222" y="2057"/>
                    <a:pt x="1640" y="1447"/>
                  </a:cubicBezTo>
                  <a:cubicBezTo>
                    <a:pt x="1833" y="1125"/>
                    <a:pt x="2026" y="900"/>
                    <a:pt x="2251" y="739"/>
                  </a:cubicBezTo>
                  <a:cubicBezTo>
                    <a:pt x="2444" y="611"/>
                    <a:pt x="2637" y="547"/>
                    <a:pt x="2797" y="547"/>
                  </a:cubicBezTo>
                  <a:close/>
                  <a:moveTo>
                    <a:pt x="2797" y="0"/>
                  </a:moveTo>
                  <a:cubicBezTo>
                    <a:pt x="2476" y="0"/>
                    <a:pt x="2187" y="129"/>
                    <a:pt x="1929" y="322"/>
                  </a:cubicBezTo>
                  <a:cubicBezTo>
                    <a:pt x="1512" y="611"/>
                    <a:pt x="1158" y="1093"/>
                    <a:pt x="869" y="1736"/>
                  </a:cubicBezTo>
                  <a:cubicBezTo>
                    <a:pt x="547" y="2379"/>
                    <a:pt x="290" y="3182"/>
                    <a:pt x="129" y="4147"/>
                  </a:cubicBezTo>
                  <a:cubicBezTo>
                    <a:pt x="65" y="4693"/>
                    <a:pt x="1" y="5336"/>
                    <a:pt x="1" y="6043"/>
                  </a:cubicBezTo>
                  <a:cubicBezTo>
                    <a:pt x="1" y="7458"/>
                    <a:pt x="194" y="9065"/>
                    <a:pt x="387" y="10351"/>
                  </a:cubicBezTo>
                  <a:cubicBezTo>
                    <a:pt x="483" y="10993"/>
                    <a:pt x="612" y="11572"/>
                    <a:pt x="708" y="12022"/>
                  </a:cubicBezTo>
                  <a:cubicBezTo>
                    <a:pt x="772" y="12247"/>
                    <a:pt x="804" y="12440"/>
                    <a:pt x="869" y="12601"/>
                  </a:cubicBezTo>
                  <a:cubicBezTo>
                    <a:pt x="933" y="12729"/>
                    <a:pt x="965" y="12858"/>
                    <a:pt x="1029" y="12954"/>
                  </a:cubicBezTo>
                  <a:cubicBezTo>
                    <a:pt x="1062" y="12986"/>
                    <a:pt x="1126" y="13147"/>
                    <a:pt x="1222" y="13372"/>
                  </a:cubicBezTo>
                  <a:cubicBezTo>
                    <a:pt x="1608" y="14112"/>
                    <a:pt x="2315" y="15687"/>
                    <a:pt x="3183" y="17037"/>
                  </a:cubicBezTo>
                  <a:cubicBezTo>
                    <a:pt x="3633" y="17744"/>
                    <a:pt x="4115" y="18387"/>
                    <a:pt x="4630" y="18869"/>
                  </a:cubicBezTo>
                  <a:cubicBezTo>
                    <a:pt x="5176" y="19351"/>
                    <a:pt x="5723" y="19673"/>
                    <a:pt x="6333" y="19673"/>
                  </a:cubicBezTo>
                  <a:cubicBezTo>
                    <a:pt x="6494" y="19673"/>
                    <a:pt x="6623" y="19673"/>
                    <a:pt x="6751" y="19640"/>
                  </a:cubicBezTo>
                  <a:cubicBezTo>
                    <a:pt x="7683" y="19383"/>
                    <a:pt x="8326" y="18837"/>
                    <a:pt x="8744" y="18194"/>
                  </a:cubicBezTo>
                  <a:cubicBezTo>
                    <a:pt x="9130" y="17519"/>
                    <a:pt x="9291" y="16715"/>
                    <a:pt x="9291" y="15912"/>
                  </a:cubicBezTo>
                  <a:cubicBezTo>
                    <a:pt x="9291" y="15237"/>
                    <a:pt x="9194" y="14594"/>
                    <a:pt x="9001" y="13951"/>
                  </a:cubicBezTo>
                  <a:cubicBezTo>
                    <a:pt x="8712" y="12890"/>
                    <a:pt x="8005" y="11058"/>
                    <a:pt x="7298" y="9097"/>
                  </a:cubicBezTo>
                  <a:cubicBezTo>
                    <a:pt x="6558" y="7136"/>
                    <a:pt x="5787" y="5079"/>
                    <a:pt x="5369" y="3632"/>
                  </a:cubicBezTo>
                  <a:cubicBezTo>
                    <a:pt x="4501" y="675"/>
                    <a:pt x="3312" y="129"/>
                    <a:pt x="3215" y="97"/>
                  </a:cubicBezTo>
                  <a:cubicBezTo>
                    <a:pt x="3087" y="32"/>
                    <a:pt x="2926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279;p64">
              <a:extLst>
                <a:ext uri="{FF2B5EF4-FFF2-40B4-BE49-F238E27FC236}">
                  <a16:creationId xmlns:a16="http://schemas.microsoft.com/office/drawing/2014/main" id="{615F8B83-1C00-4468-84F1-32F3CF56C3AB}"/>
                </a:ext>
              </a:extLst>
            </p:cNvPr>
            <p:cNvSpPr/>
            <p:nvPr/>
          </p:nvSpPr>
          <p:spPr>
            <a:xfrm>
              <a:off x="2232500" y="1920075"/>
              <a:ext cx="607550" cy="897025"/>
            </a:xfrm>
            <a:custGeom>
              <a:avLst/>
              <a:gdLst/>
              <a:ahLst/>
              <a:cxnLst/>
              <a:rect l="l" t="t" r="r" b="b"/>
              <a:pathLst>
                <a:path w="24302" h="35881" extrusionOk="0">
                  <a:moveTo>
                    <a:pt x="14658" y="0"/>
                  </a:moveTo>
                  <a:cubicBezTo>
                    <a:pt x="14658" y="0"/>
                    <a:pt x="0" y="14273"/>
                    <a:pt x="0" y="16426"/>
                  </a:cubicBezTo>
                  <a:cubicBezTo>
                    <a:pt x="0" y="18523"/>
                    <a:pt x="8416" y="35881"/>
                    <a:pt x="10939" y="35881"/>
                  </a:cubicBezTo>
                  <a:cubicBezTo>
                    <a:pt x="10969" y="35881"/>
                    <a:pt x="10998" y="35879"/>
                    <a:pt x="11026" y="35874"/>
                  </a:cubicBezTo>
                  <a:cubicBezTo>
                    <a:pt x="13436" y="35488"/>
                    <a:pt x="24301" y="23916"/>
                    <a:pt x="24301" y="23916"/>
                  </a:cubicBezTo>
                  <a:lnTo>
                    <a:pt x="14658" y="0"/>
                  </a:ln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280;p64">
              <a:extLst>
                <a:ext uri="{FF2B5EF4-FFF2-40B4-BE49-F238E27FC236}">
                  <a16:creationId xmlns:a16="http://schemas.microsoft.com/office/drawing/2014/main" id="{FABCDAE8-C0EC-447D-8EED-3BF0D2B16B5D}"/>
                </a:ext>
              </a:extLst>
            </p:cNvPr>
            <p:cNvSpPr/>
            <p:nvPr/>
          </p:nvSpPr>
          <p:spPr>
            <a:xfrm>
              <a:off x="2226050" y="1912850"/>
              <a:ext cx="621225" cy="911300"/>
            </a:xfrm>
            <a:custGeom>
              <a:avLst/>
              <a:gdLst/>
              <a:ahLst/>
              <a:cxnLst/>
              <a:rect l="l" t="t" r="r" b="b"/>
              <a:pathLst>
                <a:path w="24849" h="36452" extrusionOk="0">
                  <a:moveTo>
                    <a:pt x="14809" y="759"/>
                  </a:moveTo>
                  <a:lnTo>
                    <a:pt x="24242" y="24153"/>
                  </a:lnTo>
                  <a:lnTo>
                    <a:pt x="24242" y="24153"/>
                  </a:lnTo>
                  <a:cubicBezTo>
                    <a:pt x="24162" y="24241"/>
                    <a:pt x="24042" y="24368"/>
                    <a:pt x="23884" y="24526"/>
                  </a:cubicBezTo>
                  <a:cubicBezTo>
                    <a:pt x="22823" y="25619"/>
                    <a:pt x="20155" y="28416"/>
                    <a:pt x="17520" y="30955"/>
                  </a:cubicBezTo>
                  <a:cubicBezTo>
                    <a:pt x="16170" y="32209"/>
                    <a:pt x="14852" y="33430"/>
                    <a:pt x="13727" y="34330"/>
                  </a:cubicBezTo>
                  <a:cubicBezTo>
                    <a:pt x="13148" y="34780"/>
                    <a:pt x="12634" y="35166"/>
                    <a:pt x="12216" y="35456"/>
                  </a:cubicBezTo>
                  <a:cubicBezTo>
                    <a:pt x="11798" y="35713"/>
                    <a:pt x="11444" y="35873"/>
                    <a:pt x="11251" y="35906"/>
                  </a:cubicBezTo>
                  <a:lnTo>
                    <a:pt x="11219" y="35906"/>
                  </a:lnTo>
                  <a:cubicBezTo>
                    <a:pt x="11123" y="35906"/>
                    <a:pt x="10994" y="35873"/>
                    <a:pt x="10834" y="35745"/>
                  </a:cubicBezTo>
                  <a:cubicBezTo>
                    <a:pt x="10480" y="35552"/>
                    <a:pt x="10062" y="35102"/>
                    <a:pt x="9580" y="34523"/>
                  </a:cubicBezTo>
                  <a:cubicBezTo>
                    <a:pt x="7876" y="32434"/>
                    <a:pt x="5626" y="28352"/>
                    <a:pt x="3762" y="24623"/>
                  </a:cubicBezTo>
                  <a:cubicBezTo>
                    <a:pt x="2862" y="22758"/>
                    <a:pt x="2026" y="20958"/>
                    <a:pt x="1447" y="19544"/>
                  </a:cubicBezTo>
                  <a:cubicBezTo>
                    <a:pt x="1158" y="18837"/>
                    <a:pt x="933" y="18226"/>
                    <a:pt x="772" y="17712"/>
                  </a:cubicBezTo>
                  <a:cubicBezTo>
                    <a:pt x="612" y="17230"/>
                    <a:pt x="547" y="16844"/>
                    <a:pt x="547" y="16715"/>
                  </a:cubicBezTo>
                  <a:cubicBezTo>
                    <a:pt x="547" y="16651"/>
                    <a:pt x="580" y="16490"/>
                    <a:pt x="676" y="16297"/>
                  </a:cubicBezTo>
                  <a:cubicBezTo>
                    <a:pt x="1062" y="15494"/>
                    <a:pt x="2155" y="14079"/>
                    <a:pt x="3569" y="12440"/>
                  </a:cubicBezTo>
                  <a:cubicBezTo>
                    <a:pt x="5723" y="9997"/>
                    <a:pt x="8616" y="6975"/>
                    <a:pt x="10930" y="4597"/>
                  </a:cubicBezTo>
                  <a:cubicBezTo>
                    <a:pt x="12119" y="3407"/>
                    <a:pt x="13148" y="2379"/>
                    <a:pt x="13887" y="1640"/>
                  </a:cubicBezTo>
                  <a:cubicBezTo>
                    <a:pt x="14287" y="1257"/>
                    <a:pt x="14600" y="960"/>
                    <a:pt x="14809" y="759"/>
                  </a:cubicBezTo>
                  <a:close/>
                  <a:moveTo>
                    <a:pt x="14980" y="0"/>
                  </a:moveTo>
                  <a:cubicBezTo>
                    <a:pt x="14884" y="0"/>
                    <a:pt x="14787" y="32"/>
                    <a:pt x="14723" y="97"/>
                  </a:cubicBezTo>
                  <a:cubicBezTo>
                    <a:pt x="14723" y="97"/>
                    <a:pt x="11059" y="3665"/>
                    <a:pt x="7394" y="7490"/>
                  </a:cubicBezTo>
                  <a:cubicBezTo>
                    <a:pt x="5562" y="9418"/>
                    <a:pt x="3730" y="11411"/>
                    <a:pt x="2347" y="13051"/>
                  </a:cubicBezTo>
                  <a:cubicBezTo>
                    <a:pt x="1672" y="13887"/>
                    <a:pt x="1094" y="14626"/>
                    <a:pt x="676" y="15237"/>
                  </a:cubicBezTo>
                  <a:cubicBezTo>
                    <a:pt x="483" y="15526"/>
                    <a:pt x="322" y="15815"/>
                    <a:pt x="194" y="16040"/>
                  </a:cubicBezTo>
                  <a:cubicBezTo>
                    <a:pt x="65" y="16297"/>
                    <a:pt x="1" y="16490"/>
                    <a:pt x="1" y="16715"/>
                  </a:cubicBezTo>
                  <a:cubicBezTo>
                    <a:pt x="1" y="16876"/>
                    <a:pt x="33" y="17069"/>
                    <a:pt x="97" y="17326"/>
                  </a:cubicBezTo>
                  <a:cubicBezTo>
                    <a:pt x="355" y="18290"/>
                    <a:pt x="997" y="19930"/>
                    <a:pt x="1865" y="21891"/>
                  </a:cubicBezTo>
                  <a:cubicBezTo>
                    <a:pt x="3183" y="24816"/>
                    <a:pt x="5015" y="28416"/>
                    <a:pt x="6751" y="31309"/>
                  </a:cubicBezTo>
                  <a:cubicBezTo>
                    <a:pt x="7619" y="32723"/>
                    <a:pt x="8455" y="34009"/>
                    <a:pt x="9194" y="34909"/>
                  </a:cubicBezTo>
                  <a:cubicBezTo>
                    <a:pt x="9580" y="35359"/>
                    <a:pt x="9934" y="35745"/>
                    <a:pt x="10255" y="36002"/>
                  </a:cubicBezTo>
                  <a:cubicBezTo>
                    <a:pt x="10576" y="36259"/>
                    <a:pt x="10866" y="36452"/>
                    <a:pt x="11219" y="36452"/>
                  </a:cubicBezTo>
                  <a:lnTo>
                    <a:pt x="11348" y="36420"/>
                  </a:lnTo>
                  <a:cubicBezTo>
                    <a:pt x="11734" y="36356"/>
                    <a:pt x="12152" y="36131"/>
                    <a:pt x="12698" y="35777"/>
                  </a:cubicBezTo>
                  <a:cubicBezTo>
                    <a:pt x="14594" y="34491"/>
                    <a:pt x="17584" y="31662"/>
                    <a:pt x="20123" y="29123"/>
                  </a:cubicBezTo>
                  <a:cubicBezTo>
                    <a:pt x="22663" y="26616"/>
                    <a:pt x="24752" y="24398"/>
                    <a:pt x="24752" y="24398"/>
                  </a:cubicBezTo>
                  <a:cubicBezTo>
                    <a:pt x="24816" y="24301"/>
                    <a:pt x="24849" y="24205"/>
                    <a:pt x="24816" y="24109"/>
                  </a:cubicBezTo>
                  <a:lnTo>
                    <a:pt x="15173" y="161"/>
                  </a:lnTo>
                  <a:cubicBezTo>
                    <a:pt x="15141" y="97"/>
                    <a:pt x="15045" y="32"/>
                    <a:pt x="14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281;p64">
              <a:extLst>
                <a:ext uri="{FF2B5EF4-FFF2-40B4-BE49-F238E27FC236}">
                  <a16:creationId xmlns:a16="http://schemas.microsoft.com/office/drawing/2014/main" id="{4307D8BF-309E-4143-B10E-5BDB9E93CBC6}"/>
                </a:ext>
              </a:extLst>
            </p:cNvPr>
            <p:cNvSpPr/>
            <p:nvPr/>
          </p:nvSpPr>
          <p:spPr>
            <a:xfrm>
              <a:off x="2330525" y="1675750"/>
              <a:ext cx="585850" cy="1056000"/>
            </a:xfrm>
            <a:custGeom>
              <a:avLst/>
              <a:gdLst/>
              <a:ahLst/>
              <a:cxnLst/>
              <a:rect l="l" t="t" r="r" b="b"/>
              <a:pathLst>
                <a:path w="23434" h="42240" extrusionOk="0">
                  <a:moveTo>
                    <a:pt x="18339" y="1"/>
                  </a:moveTo>
                  <a:cubicBezTo>
                    <a:pt x="15917" y="1"/>
                    <a:pt x="11880" y="1698"/>
                    <a:pt x="11155" y="2284"/>
                  </a:cubicBezTo>
                  <a:cubicBezTo>
                    <a:pt x="11155" y="2284"/>
                    <a:pt x="6558" y="6302"/>
                    <a:pt x="3279" y="10159"/>
                  </a:cubicBezTo>
                  <a:cubicBezTo>
                    <a:pt x="1" y="13984"/>
                    <a:pt x="258" y="20445"/>
                    <a:pt x="1319" y="24881"/>
                  </a:cubicBezTo>
                  <a:cubicBezTo>
                    <a:pt x="2347" y="29285"/>
                    <a:pt x="4212" y="41757"/>
                    <a:pt x="6558" y="42207"/>
                  </a:cubicBezTo>
                  <a:cubicBezTo>
                    <a:pt x="6665" y="42229"/>
                    <a:pt x="6770" y="42240"/>
                    <a:pt x="6875" y="42240"/>
                  </a:cubicBezTo>
                  <a:cubicBezTo>
                    <a:pt x="9079" y="42240"/>
                    <a:pt x="10956" y="37545"/>
                    <a:pt x="14884" y="34139"/>
                  </a:cubicBezTo>
                  <a:cubicBezTo>
                    <a:pt x="19030" y="30571"/>
                    <a:pt x="22309" y="27581"/>
                    <a:pt x="22598" y="25235"/>
                  </a:cubicBezTo>
                  <a:cubicBezTo>
                    <a:pt x="22855" y="22888"/>
                    <a:pt x="22502" y="15399"/>
                    <a:pt x="22695" y="14820"/>
                  </a:cubicBezTo>
                  <a:cubicBezTo>
                    <a:pt x="22855" y="14274"/>
                    <a:pt x="23434" y="9195"/>
                    <a:pt x="23434" y="6495"/>
                  </a:cubicBezTo>
                  <a:cubicBezTo>
                    <a:pt x="23434" y="3762"/>
                    <a:pt x="21377" y="773"/>
                    <a:pt x="19319" y="130"/>
                  </a:cubicBezTo>
                  <a:cubicBezTo>
                    <a:pt x="19042" y="40"/>
                    <a:pt x="18709" y="1"/>
                    <a:pt x="18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282;p64">
              <a:extLst>
                <a:ext uri="{FF2B5EF4-FFF2-40B4-BE49-F238E27FC236}">
                  <a16:creationId xmlns:a16="http://schemas.microsoft.com/office/drawing/2014/main" id="{F295D8B3-F07F-4F28-8E5C-3F97B3D3FF9D}"/>
                </a:ext>
              </a:extLst>
            </p:cNvPr>
            <p:cNvSpPr/>
            <p:nvPr/>
          </p:nvSpPr>
          <p:spPr>
            <a:xfrm>
              <a:off x="2338575" y="1668550"/>
              <a:ext cx="584250" cy="1069625"/>
            </a:xfrm>
            <a:custGeom>
              <a:avLst/>
              <a:gdLst/>
              <a:ahLst/>
              <a:cxnLst/>
              <a:rect l="l" t="t" r="r" b="b"/>
              <a:pathLst>
                <a:path w="23370" h="42785" extrusionOk="0">
                  <a:moveTo>
                    <a:pt x="18033" y="547"/>
                  </a:moveTo>
                  <a:cubicBezTo>
                    <a:pt x="18387" y="547"/>
                    <a:pt x="18676" y="579"/>
                    <a:pt x="18901" y="643"/>
                  </a:cubicBezTo>
                  <a:cubicBezTo>
                    <a:pt x="19833" y="965"/>
                    <a:pt x="20862" y="1832"/>
                    <a:pt x="21601" y="2958"/>
                  </a:cubicBezTo>
                  <a:cubicBezTo>
                    <a:pt x="22340" y="4083"/>
                    <a:pt x="22855" y="5497"/>
                    <a:pt x="22855" y="6783"/>
                  </a:cubicBezTo>
                  <a:cubicBezTo>
                    <a:pt x="22855" y="8133"/>
                    <a:pt x="22694" y="10061"/>
                    <a:pt x="22533" y="11733"/>
                  </a:cubicBezTo>
                  <a:cubicBezTo>
                    <a:pt x="22469" y="12569"/>
                    <a:pt x="22373" y="13340"/>
                    <a:pt x="22276" y="13919"/>
                  </a:cubicBezTo>
                  <a:cubicBezTo>
                    <a:pt x="22244" y="14208"/>
                    <a:pt x="22212" y="14465"/>
                    <a:pt x="22180" y="14658"/>
                  </a:cubicBezTo>
                  <a:cubicBezTo>
                    <a:pt x="22148" y="14851"/>
                    <a:pt x="22115" y="15012"/>
                    <a:pt x="22115" y="15044"/>
                  </a:cubicBezTo>
                  <a:cubicBezTo>
                    <a:pt x="22083" y="15108"/>
                    <a:pt x="22083" y="15172"/>
                    <a:pt x="22051" y="15237"/>
                  </a:cubicBezTo>
                  <a:cubicBezTo>
                    <a:pt x="22051" y="15494"/>
                    <a:pt x="22019" y="15847"/>
                    <a:pt x="22019" y="16362"/>
                  </a:cubicBezTo>
                  <a:cubicBezTo>
                    <a:pt x="22019" y="17840"/>
                    <a:pt x="22115" y="20316"/>
                    <a:pt x="22115" y="22405"/>
                  </a:cubicBezTo>
                  <a:cubicBezTo>
                    <a:pt x="22115" y="23691"/>
                    <a:pt x="22083" y="24816"/>
                    <a:pt x="21987" y="25491"/>
                  </a:cubicBezTo>
                  <a:cubicBezTo>
                    <a:pt x="21890" y="26552"/>
                    <a:pt x="21023" y="27869"/>
                    <a:pt x="19673" y="29348"/>
                  </a:cubicBezTo>
                  <a:cubicBezTo>
                    <a:pt x="18322" y="30827"/>
                    <a:pt x="16458" y="32466"/>
                    <a:pt x="14401" y="34234"/>
                  </a:cubicBezTo>
                  <a:cubicBezTo>
                    <a:pt x="12408" y="35970"/>
                    <a:pt x="10929" y="37995"/>
                    <a:pt x="9708" y="39602"/>
                  </a:cubicBezTo>
                  <a:cubicBezTo>
                    <a:pt x="9065" y="40406"/>
                    <a:pt x="8518" y="41081"/>
                    <a:pt x="8004" y="41531"/>
                  </a:cubicBezTo>
                  <a:cubicBezTo>
                    <a:pt x="7458" y="42013"/>
                    <a:pt x="6975" y="42270"/>
                    <a:pt x="6525" y="42270"/>
                  </a:cubicBezTo>
                  <a:cubicBezTo>
                    <a:pt x="6461" y="42270"/>
                    <a:pt x="6365" y="42238"/>
                    <a:pt x="6300" y="42238"/>
                  </a:cubicBezTo>
                  <a:cubicBezTo>
                    <a:pt x="6108" y="42206"/>
                    <a:pt x="5850" y="42013"/>
                    <a:pt x="5593" y="41659"/>
                  </a:cubicBezTo>
                  <a:cubicBezTo>
                    <a:pt x="5143" y="41017"/>
                    <a:pt x="4693" y="39859"/>
                    <a:pt x="4243" y="38509"/>
                  </a:cubicBezTo>
                  <a:cubicBezTo>
                    <a:pt x="2957" y="34363"/>
                    <a:pt x="1929" y="27998"/>
                    <a:pt x="1254" y="25105"/>
                  </a:cubicBezTo>
                  <a:cubicBezTo>
                    <a:pt x="836" y="23369"/>
                    <a:pt x="547" y="21312"/>
                    <a:pt x="547" y="19255"/>
                  </a:cubicBezTo>
                  <a:cubicBezTo>
                    <a:pt x="547" y="16072"/>
                    <a:pt x="1222" y="12858"/>
                    <a:pt x="3150" y="10608"/>
                  </a:cubicBezTo>
                  <a:cubicBezTo>
                    <a:pt x="4790" y="8711"/>
                    <a:pt x="6750" y="6718"/>
                    <a:pt x="8293" y="5240"/>
                  </a:cubicBezTo>
                  <a:cubicBezTo>
                    <a:pt x="9097" y="4500"/>
                    <a:pt x="9772" y="3890"/>
                    <a:pt x="10222" y="3440"/>
                  </a:cubicBezTo>
                  <a:cubicBezTo>
                    <a:pt x="10704" y="3022"/>
                    <a:pt x="10994" y="2765"/>
                    <a:pt x="10994" y="2765"/>
                  </a:cubicBezTo>
                  <a:cubicBezTo>
                    <a:pt x="11122" y="2668"/>
                    <a:pt x="11540" y="2443"/>
                    <a:pt x="12022" y="2218"/>
                  </a:cubicBezTo>
                  <a:cubicBezTo>
                    <a:pt x="12794" y="1865"/>
                    <a:pt x="13887" y="1447"/>
                    <a:pt x="14979" y="1093"/>
                  </a:cubicBezTo>
                  <a:cubicBezTo>
                    <a:pt x="16072" y="772"/>
                    <a:pt x="17197" y="547"/>
                    <a:pt x="18033" y="547"/>
                  </a:cubicBezTo>
                  <a:close/>
                  <a:moveTo>
                    <a:pt x="18033" y="0"/>
                  </a:moveTo>
                  <a:cubicBezTo>
                    <a:pt x="16780" y="0"/>
                    <a:pt x="15140" y="450"/>
                    <a:pt x="13726" y="965"/>
                  </a:cubicBezTo>
                  <a:cubicBezTo>
                    <a:pt x="13019" y="1190"/>
                    <a:pt x="12344" y="1479"/>
                    <a:pt x="11797" y="1704"/>
                  </a:cubicBezTo>
                  <a:cubicBezTo>
                    <a:pt x="11283" y="1961"/>
                    <a:pt x="10897" y="2186"/>
                    <a:pt x="10672" y="2347"/>
                  </a:cubicBezTo>
                  <a:lnTo>
                    <a:pt x="10640" y="2347"/>
                  </a:lnTo>
                  <a:cubicBezTo>
                    <a:pt x="10640" y="2347"/>
                    <a:pt x="6043" y="6397"/>
                    <a:pt x="2732" y="10254"/>
                  </a:cubicBezTo>
                  <a:cubicBezTo>
                    <a:pt x="707" y="12665"/>
                    <a:pt x="32" y="16008"/>
                    <a:pt x="0" y="19255"/>
                  </a:cubicBezTo>
                  <a:cubicBezTo>
                    <a:pt x="0" y="21376"/>
                    <a:pt x="322" y="23466"/>
                    <a:pt x="707" y="25202"/>
                  </a:cubicBezTo>
                  <a:cubicBezTo>
                    <a:pt x="1222" y="27387"/>
                    <a:pt x="1961" y="31630"/>
                    <a:pt x="2861" y="35359"/>
                  </a:cubicBezTo>
                  <a:cubicBezTo>
                    <a:pt x="3311" y="37224"/>
                    <a:pt x="3793" y="38991"/>
                    <a:pt x="4307" y="40309"/>
                  </a:cubicBezTo>
                  <a:cubicBezTo>
                    <a:pt x="4597" y="40984"/>
                    <a:pt x="4854" y="41531"/>
                    <a:pt x="5143" y="41949"/>
                  </a:cubicBezTo>
                  <a:cubicBezTo>
                    <a:pt x="5465" y="42367"/>
                    <a:pt x="5786" y="42688"/>
                    <a:pt x="6172" y="42752"/>
                  </a:cubicBezTo>
                  <a:cubicBezTo>
                    <a:pt x="6300" y="42785"/>
                    <a:pt x="6429" y="42785"/>
                    <a:pt x="6525" y="42785"/>
                  </a:cubicBezTo>
                  <a:cubicBezTo>
                    <a:pt x="7200" y="42785"/>
                    <a:pt x="7779" y="42463"/>
                    <a:pt x="8358" y="41949"/>
                  </a:cubicBezTo>
                  <a:cubicBezTo>
                    <a:pt x="9193" y="41177"/>
                    <a:pt x="10061" y="39988"/>
                    <a:pt x="11090" y="38670"/>
                  </a:cubicBezTo>
                  <a:cubicBezTo>
                    <a:pt x="12119" y="37352"/>
                    <a:pt x="13308" y="35906"/>
                    <a:pt x="14754" y="34652"/>
                  </a:cubicBezTo>
                  <a:cubicBezTo>
                    <a:pt x="16812" y="32852"/>
                    <a:pt x="18676" y="31213"/>
                    <a:pt x="20058" y="29702"/>
                  </a:cubicBezTo>
                  <a:cubicBezTo>
                    <a:pt x="21440" y="28191"/>
                    <a:pt x="22373" y="26841"/>
                    <a:pt x="22533" y="25555"/>
                  </a:cubicBezTo>
                  <a:cubicBezTo>
                    <a:pt x="22630" y="24848"/>
                    <a:pt x="22630" y="23691"/>
                    <a:pt x="22630" y="22405"/>
                  </a:cubicBezTo>
                  <a:cubicBezTo>
                    <a:pt x="22630" y="20316"/>
                    <a:pt x="22565" y="17808"/>
                    <a:pt x="22565" y="16362"/>
                  </a:cubicBezTo>
                  <a:cubicBezTo>
                    <a:pt x="22565" y="16040"/>
                    <a:pt x="22565" y="15751"/>
                    <a:pt x="22565" y="15558"/>
                  </a:cubicBezTo>
                  <a:cubicBezTo>
                    <a:pt x="22598" y="15462"/>
                    <a:pt x="22598" y="15365"/>
                    <a:pt x="22598" y="15301"/>
                  </a:cubicBezTo>
                  <a:lnTo>
                    <a:pt x="22598" y="15237"/>
                  </a:lnTo>
                  <a:lnTo>
                    <a:pt x="22598" y="15205"/>
                  </a:lnTo>
                  <a:cubicBezTo>
                    <a:pt x="22662" y="15108"/>
                    <a:pt x="22662" y="14947"/>
                    <a:pt x="22694" y="14755"/>
                  </a:cubicBezTo>
                  <a:cubicBezTo>
                    <a:pt x="22951" y="13340"/>
                    <a:pt x="23369" y="9194"/>
                    <a:pt x="23369" y="6783"/>
                  </a:cubicBezTo>
                  <a:cubicBezTo>
                    <a:pt x="23369" y="5336"/>
                    <a:pt x="22855" y="3890"/>
                    <a:pt x="22051" y="2668"/>
                  </a:cubicBezTo>
                  <a:cubicBezTo>
                    <a:pt x="21248" y="1447"/>
                    <a:pt x="20187" y="515"/>
                    <a:pt x="19062" y="161"/>
                  </a:cubicBezTo>
                  <a:cubicBezTo>
                    <a:pt x="18772" y="65"/>
                    <a:pt x="18419" y="0"/>
                    <a:pt x="18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283;p64">
              <a:extLst>
                <a:ext uri="{FF2B5EF4-FFF2-40B4-BE49-F238E27FC236}">
                  <a16:creationId xmlns:a16="http://schemas.microsoft.com/office/drawing/2014/main" id="{5C4F298E-F3CC-4D4C-8DD0-CC15CD7D1ADD}"/>
                </a:ext>
              </a:extLst>
            </p:cNvPr>
            <p:cNvSpPr/>
            <p:nvPr/>
          </p:nvSpPr>
          <p:spPr>
            <a:xfrm>
              <a:off x="2408475" y="3896950"/>
              <a:ext cx="675875" cy="654975"/>
            </a:xfrm>
            <a:custGeom>
              <a:avLst/>
              <a:gdLst/>
              <a:ahLst/>
              <a:cxnLst/>
              <a:rect l="l" t="t" r="r" b="b"/>
              <a:pathLst>
                <a:path w="27035" h="26199" extrusionOk="0">
                  <a:moveTo>
                    <a:pt x="22331" y="1"/>
                  </a:moveTo>
                  <a:cubicBezTo>
                    <a:pt x="19738" y="1"/>
                    <a:pt x="17488" y="1145"/>
                    <a:pt x="17005" y="1608"/>
                  </a:cubicBezTo>
                  <a:cubicBezTo>
                    <a:pt x="16266" y="2380"/>
                    <a:pt x="7555" y="16555"/>
                    <a:pt x="5272" y="18805"/>
                  </a:cubicBezTo>
                  <a:cubicBezTo>
                    <a:pt x="3022" y="21088"/>
                    <a:pt x="1" y="23916"/>
                    <a:pt x="194" y="25041"/>
                  </a:cubicBezTo>
                  <a:cubicBezTo>
                    <a:pt x="386" y="26199"/>
                    <a:pt x="3408" y="26199"/>
                    <a:pt x="8133" y="26199"/>
                  </a:cubicBezTo>
                  <a:cubicBezTo>
                    <a:pt x="12858" y="26199"/>
                    <a:pt x="14916" y="25620"/>
                    <a:pt x="16619" y="24881"/>
                  </a:cubicBezTo>
                  <a:cubicBezTo>
                    <a:pt x="18323" y="24109"/>
                    <a:pt x="18709" y="23370"/>
                    <a:pt x="17198" y="23177"/>
                  </a:cubicBezTo>
                  <a:cubicBezTo>
                    <a:pt x="15687" y="22984"/>
                    <a:pt x="8487" y="20702"/>
                    <a:pt x="8487" y="20702"/>
                  </a:cubicBezTo>
                  <a:cubicBezTo>
                    <a:pt x="8487" y="20702"/>
                    <a:pt x="15301" y="15784"/>
                    <a:pt x="19641" y="11830"/>
                  </a:cubicBezTo>
                  <a:cubicBezTo>
                    <a:pt x="24013" y="7844"/>
                    <a:pt x="27034" y="1608"/>
                    <a:pt x="27034" y="1608"/>
                  </a:cubicBezTo>
                  <a:cubicBezTo>
                    <a:pt x="25545" y="407"/>
                    <a:pt x="23877" y="1"/>
                    <a:pt x="22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284;p64">
              <a:extLst>
                <a:ext uri="{FF2B5EF4-FFF2-40B4-BE49-F238E27FC236}">
                  <a16:creationId xmlns:a16="http://schemas.microsoft.com/office/drawing/2014/main" id="{2C31EC39-C4A8-4435-A0ED-5D8D4A089F70}"/>
                </a:ext>
              </a:extLst>
            </p:cNvPr>
            <p:cNvSpPr/>
            <p:nvPr/>
          </p:nvSpPr>
          <p:spPr>
            <a:xfrm>
              <a:off x="2406075" y="3890525"/>
              <a:ext cx="685500" cy="667825"/>
            </a:xfrm>
            <a:custGeom>
              <a:avLst/>
              <a:gdLst/>
              <a:ahLst/>
              <a:cxnLst/>
              <a:rect l="l" t="t" r="r" b="b"/>
              <a:pathLst>
                <a:path w="27420" h="26713" extrusionOk="0">
                  <a:moveTo>
                    <a:pt x="22270" y="546"/>
                  </a:moveTo>
                  <a:cubicBezTo>
                    <a:pt x="22315" y="546"/>
                    <a:pt x="22360" y="546"/>
                    <a:pt x="22405" y="547"/>
                  </a:cubicBezTo>
                  <a:cubicBezTo>
                    <a:pt x="23860" y="547"/>
                    <a:pt x="25404" y="905"/>
                    <a:pt x="26780" y="1965"/>
                  </a:cubicBezTo>
                  <a:lnTo>
                    <a:pt x="26780" y="1965"/>
                  </a:lnTo>
                  <a:cubicBezTo>
                    <a:pt x="26769" y="1984"/>
                    <a:pt x="26757" y="2004"/>
                    <a:pt x="26744" y="2026"/>
                  </a:cubicBezTo>
                  <a:cubicBezTo>
                    <a:pt x="26102" y="3280"/>
                    <a:pt x="23337" y="8455"/>
                    <a:pt x="19576" y="11894"/>
                  </a:cubicBezTo>
                  <a:cubicBezTo>
                    <a:pt x="17390" y="13855"/>
                    <a:pt x="14626" y="16073"/>
                    <a:pt x="12376" y="17809"/>
                  </a:cubicBezTo>
                  <a:cubicBezTo>
                    <a:pt x="11251" y="18677"/>
                    <a:pt x="10286" y="19384"/>
                    <a:pt x="9579" y="19930"/>
                  </a:cubicBezTo>
                  <a:cubicBezTo>
                    <a:pt x="8872" y="20445"/>
                    <a:pt x="8454" y="20734"/>
                    <a:pt x="8454" y="20734"/>
                  </a:cubicBezTo>
                  <a:cubicBezTo>
                    <a:pt x="8358" y="20798"/>
                    <a:pt x="8326" y="20895"/>
                    <a:pt x="8326" y="21023"/>
                  </a:cubicBezTo>
                  <a:cubicBezTo>
                    <a:pt x="8358" y="21120"/>
                    <a:pt x="8422" y="21184"/>
                    <a:pt x="8519" y="21216"/>
                  </a:cubicBezTo>
                  <a:cubicBezTo>
                    <a:pt x="8519" y="21216"/>
                    <a:pt x="10319" y="21795"/>
                    <a:pt x="12312" y="22373"/>
                  </a:cubicBezTo>
                  <a:cubicBezTo>
                    <a:pt x="13308" y="22663"/>
                    <a:pt x="14337" y="22984"/>
                    <a:pt x="15237" y="23209"/>
                  </a:cubicBezTo>
                  <a:cubicBezTo>
                    <a:pt x="16105" y="23466"/>
                    <a:pt x="16844" y="23627"/>
                    <a:pt x="17262" y="23691"/>
                  </a:cubicBezTo>
                  <a:cubicBezTo>
                    <a:pt x="17551" y="23723"/>
                    <a:pt x="17776" y="23788"/>
                    <a:pt x="17873" y="23852"/>
                  </a:cubicBezTo>
                  <a:cubicBezTo>
                    <a:pt x="17937" y="23884"/>
                    <a:pt x="17969" y="23916"/>
                    <a:pt x="17969" y="23916"/>
                  </a:cubicBezTo>
                  <a:cubicBezTo>
                    <a:pt x="17969" y="23948"/>
                    <a:pt x="17969" y="23981"/>
                    <a:pt x="17905" y="24045"/>
                  </a:cubicBezTo>
                  <a:cubicBezTo>
                    <a:pt x="17776" y="24238"/>
                    <a:pt x="17326" y="24559"/>
                    <a:pt x="16619" y="24881"/>
                  </a:cubicBezTo>
                  <a:cubicBezTo>
                    <a:pt x="14947" y="25620"/>
                    <a:pt x="12922" y="26166"/>
                    <a:pt x="8229" y="26166"/>
                  </a:cubicBezTo>
                  <a:cubicBezTo>
                    <a:pt x="5851" y="26166"/>
                    <a:pt x="3922" y="26166"/>
                    <a:pt x="2572" y="26038"/>
                  </a:cubicBezTo>
                  <a:cubicBezTo>
                    <a:pt x="1897" y="25974"/>
                    <a:pt x="1382" y="25877"/>
                    <a:pt x="1029" y="25716"/>
                  </a:cubicBezTo>
                  <a:cubicBezTo>
                    <a:pt x="868" y="25652"/>
                    <a:pt x="740" y="25588"/>
                    <a:pt x="675" y="25491"/>
                  </a:cubicBezTo>
                  <a:cubicBezTo>
                    <a:pt x="579" y="25427"/>
                    <a:pt x="547" y="25363"/>
                    <a:pt x="547" y="25266"/>
                  </a:cubicBezTo>
                  <a:lnTo>
                    <a:pt x="547" y="25202"/>
                  </a:lnTo>
                  <a:cubicBezTo>
                    <a:pt x="547" y="25009"/>
                    <a:pt x="675" y="24623"/>
                    <a:pt x="997" y="24206"/>
                  </a:cubicBezTo>
                  <a:cubicBezTo>
                    <a:pt x="1865" y="22856"/>
                    <a:pt x="3922" y="20927"/>
                    <a:pt x="5561" y="19255"/>
                  </a:cubicBezTo>
                  <a:cubicBezTo>
                    <a:pt x="6172" y="18677"/>
                    <a:pt x="7136" y="17359"/>
                    <a:pt x="8294" y="15687"/>
                  </a:cubicBezTo>
                  <a:cubicBezTo>
                    <a:pt x="9997" y="13180"/>
                    <a:pt x="12119" y="9933"/>
                    <a:pt x="13887" y="7201"/>
                  </a:cubicBezTo>
                  <a:cubicBezTo>
                    <a:pt x="14755" y="5851"/>
                    <a:pt x="15558" y="4597"/>
                    <a:pt x="16169" y="3697"/>
                  </a:cubicBezTo>
                  <a:cubicBezTo>
                    <a:pt x="16458" y="3247"/>
                    <a:pt x="16715" y="2862"/>
                    <a:pt x="16908" y="2572"/>
                  </a:cubicBezTo>
                  <a:cubicBezTo>
                    <a:pt x="17005" y="2444"/>
                    <a:pt x="17101" y="2315"/>
                    <a:pt x="17165" y="2219"/>
                  </a:cubicBezTo>
                  <a:cubicBezTo>
                    <a:pt x="17230" y="2154"/>
                    <a:pt x="17262" y="2090"/>
                    <a:pt x="17294" y="2058"/>
                  </a:cubicBezTo>
                  <a:cubicBezTo>
                    <a:pt x="17358" y="1994"/>
                    <a:pt x="17583" y="1833"/>
                    <a:pt x="17905" y="1672"/>
                  </a:cubicBezTo>
                  <a:cubicBezTo>
                    <a:pt x="18783" y="1170"/>
                    <a:pt x="20457" y="546"/>
                    <a:pt x="22270" y="546"/>
                  </a:cubicBezTo>
                  <a:close/>
                  <a:moveTo>
                    <a:pt x="22405" y="1"/>
                  </a:moveTo>
                  <a:cubicBezTo>
                    <a:pt x="21087" y="1"/>
                    <a:pt x="19833" y="290"/>
                    <a:pt x="18869" y="644"/>
                  </a:cubicBezTo>
                  <a:cubicBezTo>
                    <a:pt x="18387" y="804"/>
                    <a:pt x="17969" y="997"/>
                    <a:pt x="17648" y="1190"/>
                  </a:cubicBezTo>
                  <a:cubicBezTo>
                    <a:pt x="17294" y="1383"/>
                    <a:pt x="17069" y="1544"/>
                    <a:pt x="16908" y="1672"/>
                  </a:cubicBezTo>
                  <a:cubicBezTo>
                    <a:pt x="16844" y="1769"/>
                    <a:pt x="16780" y="1865"/>
                    <a:pt x="16651" y="2026"/>
                  </a:cubicBezTo>
                  <a:cubicBezTo>
                    <a:pt x="16233" y="2572"/>
                    <a:pt x="15462" y="3762"/>
                    <a:pt x="14465" y="5272"/>
                  </a:cubicBezTo>
                  <a:cubicBezTo>
                    <a:pt x="12987" y="7587"/>
                    <a:pt x="11058" y="10576"/>
                    <a:pt x="9322" y="13212"/>
                  </a:cubicBezTo>
                  <a:cubicBezTo>
                    <a:pt x="8422" y="14530"/>
                    <a:pt x="7586" y="15752"/>
                    <a:pt x="6879" y="16748"/>
                  </a:cubicBezTo>
                  <a:cubicBezTo>
                    <a:pt x="6172" y="17745"/>
                    <a:pt x="5561" y="18516"/>
                    <a:pt x="5208" y="18870"/>
                  </a:cubicBezTo>
                  <a:cubicBezTo>
                    <a:pt x="4083" y="19995"/>
                    <a:pt x="2829" y="21216"/>
                    <a:pt x="1800" y="22341"/>
                  </a:cubicBezTo>
                  <a:cubicBezTo>
                    <a:pt x="1286" y="22888"/>
                    <a:pt x="868" y="23434"/>
                    <a:pt x="547" y="23916"/>
                  </a:cubicBezTo>
                  <a:cubicBezTo>
                    <a:pt x="225" y="24398"/>
                    <a:pt x="0" y="24784"/>
                    <a:pt x="0" y="25202"/>
                  </a:cubicBezTo>
                  <a:cubicBezTo>
                    <a:pt x="0" y="25266"/>
                    <a:pt x="0" y="25298"/>
                    <a:pt x="0" y="25363"/>
                  </a:cubicBezTo>
                  <a:cubicBezTo>
                    <a:pt x="32" y="25556"/>
                    <a:pt x="161" y="25749"/>
                    <a:pt x="290" y="25877"/>
                  </a:cubicBezTo>
                  <a:cubicBezTo>
                    <a:pt x="547" y="26134"/>
                    <a:pt x="900" y="26263"/>
                    <a:pt x="1382" y="26391"/>
                  </a:cubicBezTo>
                  <a:cubicBezTo>
                    <a:pt x="2765" y="26713"/>
                    <a:pt x="5111" y="26713"/>
                    <a:pt x="8229" y="26713"/>
                  </a:cubicBezTo>
                  <a:cubicBezTo>
                    <a:pt x="12954" y="26713"/>
                    <a:pt x="15108" y="26134"/>
                    <a:pt x="16844" y="25363"/>
                  </a:cubicBezTo>
                  <a:cubicBezTo>
                    <a:pt x="17326" y="25138"/>
                    <a:pt x="17712" y="24913"/>
                    <a:pt x="18001" y="24688"/>
                  </a:cubicBezTo>
                  <a:cubicBezTo>
                    <a:pt x="18162" y="24591"/>
                    <a:pt x="18258" y="24463"/>
                    <a:pt x="18355" y="24334"/>
                  </a:cubicBezTo>
                  <a:cubicBezTo>
                    <a:pt x="18451" y="24238"/>
                    <a:pt x="18515" y="24077"/>
                    <a:pt x="18515" y="23916"/>
                  </a:cubicBezTo>
                  <a:cubicBezTo>
                    <a:pt x="18515" y="23820"/>
                    <a:pt x="18451" y="23691"/>
                    <a:pt x="18387" y="23595"/>
                  </a:cubicBezTo>
                  <a:cubicBezTo>
                    <a:pt x="18290" y="23466"/>
                    <a:pt x="18162" y="23370"/>
                    <a:pt x="17969" y="23306"/>
                  </a:cubicBezTo>
                  <a:cubicBezTo>
                    <a:pt x="17808" y="23241"/>
                    <a:pt x="17583" y="23177"/>
                    <a:pt x="17326" y="23145"/>
                  </a:cubicBezTo>
                  <a:cubicBezTo>
                    <a:pt x="16973" y="23113"/>
                    <a:pt x="16233" y="22952"/>
                    <a:pt x="15365" y="22695"/>
                  </a:cubicBezTo>
                  <a:cubicBezTo>
                    <a:pt x="14047" y="22341"/>
                    <a:pt x="12376" y="21859"/>
                    <a:pt x="11026" y="21441"/>
                  </a:cubicBezTo>
                  <a:cubicBezTo>
                    <a:pt x="10351" y="21248"/>
                    <a:pt x="9772" y="21055"/>
                    <a:pt x="9354" y="20927"/>
                  </a:cubicBezTo>
                  <a:cubicBezTo>
                    <a:pt x="9290" y="20907"/>
                    <a:pt x="9230" y="20888"/>
                    <a:pt x="9174" y="20870"/>
                  </a:cubicBezTo>
                  <a:lnTo>
                    <a:pt x="9174" y="20870"/>
                  </a:lnTo>
                  <a:cubicBezTo>
                    <a:pt x="10737" y="19726"/>
                    <a:pt x="16215" y="15667"/>
                    <a:pt x="19930" y="12280"/>
                  </a:cubicBezTo>
                  <a:cubicBezTo>
                    <a:pt x="24334" y="8262"/>
                    <a:pt x="27355" y="1994"/>
                    <a:pt x="27355" y="1994"/>
                  </a:cubicBezTo>
                  <a:cubicBezTo>
                    <a:pt x="27419" y="1865"/>
                    <a:pt x="27387" y="1737"/>
                    <a:pt x="27291" y="1672"/>
                  </a:cubicBezTo>
                  <a:cubicBezTo>
                    <a:pt x="25748" y="419"/>
                    <a:pt x="24012" y="1"/>
                    <a:pt x="22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285;p64">
              <a:extLst>
                <a:ext uri="{FF2B5EF4-FFF2-40B4-BE49-F238E27FC236}">
                  <a16:creationId xmlns:a16="http://schemas.microsoft.com/office/drawing/2014/main" id="{1851B2FF-3DDD-4BC7-9BC8-99AEA8B13898}"/>
                </a:ext>
              </a:extLst>
            </p:cNvPr>
            <p:cNvSpPr/>
            <p:nvPr/>
          </p:nvSpPr>
          <p:spPr>
            <a:xfrm>
              <a:off x="2410900" y="4419300"/>
              <a:ext cx="465300" cy="132625"/>
            </a:xfrm>
            <a:custGeom>
              <a:avLst/>
              <a:gdLst/>
              <a:ahLst/>
              <a:cxnLst/>
              <a:rect l="l" t="t" r="r" b="b"/>
              <a:pathLst>
                <a:path w="18612" h="5305" extrusionOk="0">
                  <a:moveTo>
                    <a:pt x="9001" y="1"/>
                  </a:moveTo>
                  <a:lnTo>
                    <a:pt x="7651" y="3022"/>
                  </a:lnTo>
                  <a:cubicBezTo>
                    <a:pt x="7651" y="3022"/>
                    <a:pt x="7258" y="3107"/>
                    <a:pt x="6637" y="3107"/>
                  </a:cubicBezTo>
                  <a:cubicBezTo>
                    <a:pt x="5499" y="3107"/>
                    <a:pt x="3593" y="2824"/>
                    <a:pt x="1929" y="1222"/>
                  </a:cubicBezTo>
                  <a:cubicBezTo>
                    <a:pt x="804" y="2476"/>
                    <a:pt x="0" y="3569"/>
                    <a:pt x="97" y="4147"/>
                  </a:cubicBezTo>
                  <a:cubicBezTo>
                    <a:pt x="289" y="5305"/>
                    <a:pt x="3311" y="5305"/>
                    <a:pt x="8036" y="5305"/>
                  </a:cubicBezTo>
                  <a:cubicBezTo>
                    <a:pt x="12761" y="5305"/>
                    <a:pt x="14819" y="4726"/>
                    <a:pt x="16522" y="3987"/>
                  </a:cubicBezTo>
                  <a:cubicBezTo>
                    <a:pt x="18226" y="3215"/>
                    <a:pt x="18612" y="2476"/>
                    <a:pt x="17101" y="2283"/>
                  </a:cubicBezTo>
                  <a:cubicBezTo>
                    <a:pt x="15847" y="2122"/>
                    <a:pt x="10769" y="547"/>
                    <a:pt x="9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286;p64">
              <a:extLst>
                <a:ext uri="{FF2B5EF4-FFF2-40B4-BE49-F238E27FC236}">
                  <a16:creationId xmlns:a16="http://schemas.microsoft.com/office/drawing/2014/main" id="{864750F4-47E0-4255-953D-3C3E312889FE}"/>
                </a:ext>
              </a:extLst>
            </p:cNvPr>
            <p:cNvSpPr/>
            <p:nvPr/>
          </p:nvSpPr>
          <p:spPr>
            <a:xfrm>
              <a:off x="2406075" y="4412675"/>
              <a:ext cx="462900" cy="145675"/>
            </a:xfrm>
            <a:custGeom>
              <a:avLst/>
              <a:gdLst/>
              <a:ahLst/>
              <a:cxnLst/>
              <a:rect l="l" t="t" r="r" b="b"/>
              <a:pathLst>
                <a:path w="18516" h="5827" extrusionOk="0">
                  <a:moveTo>
                    <a:pt x="9359" y="599"/>
                  </a:moveTo>
                  <a:cubicBezTo>
                    <a:pt x="10277" y="897"/>
                    <a:pt x="11838" y="1366"/>
                    <a:pt x="13372" y="1809"/>
                  </a:cubicBezTo>
                  <a:cubicBezTo>
                    <a:pt x="14176" y="2034"/>
                    <a:pt x="15012" y="2291"/>
                    <a:pt x="15687" y="2452"/>
                  </a:cubicBezTo>
                  <a:cubicBezTo>
                    <a:pt x="16362" y="2645"/>
                    <a:pt x="16908" y="2773"/>
                    <a:pt x="17262" y="2805"/>
                  </a:cubicBezTo>
                  <a:cubicBezTo>
                    <a:pt x="17551" y="2837"/>
                    <a:pt x="17776" y="2902"/>
                    <a:pt x="17873" y="2966"/>
                  </a:cubicBezTo>
                  <a:cubicBezTo>
                    <a:pt x="17937" y="2998"/>
                    <a:pt x="17969" y="3030"/>
                    <a:pt x="17969" y="3030"/>
                  </a:cubicBezTo>
                  <a:cubicBezTo>
                    <a:pt x="17969" y="3062"/>
                    <a:pt x="17969" y="3095"/>
                    <a:pt x="17905" y="3159"/>
                  </a:cubicBezTo>
                  <a:cubicBezTo>
                    <a:pt x="17776" y="3352"/>
                    <a:pt x="17326" y="3673"/>
                    <a:pt x="16619" y="3995"/>
                  </a:cubicBezTo>
                  <a:cubicBezTo>
                    <a:pt x="14947" y="4734"/>
                    <a:pt x="12922" y="5280"/>
                    <a:pt x="8229" y="5280"/>
                  </a:cubicBezTo>
                  <a:cubicBezTo>
                    <a:pt x="5851" y="5280"/>
                    <a:pt x="3922" y="5280"/>
                    <a:pt x="2572" y="5152"/>
                  </a:cubicBezTo>
                  <a:cubicBezTo>
                    <a:pt x="1897" y="5088"/>
                    <a:pt x="1382" y="4991"/>
                    <a:pt x="1029" y="4830"/>
                  </a:cubicBezTo>
                  <a:cubicBezTo>
                    <a:pt x="868" y="4766"/>
                    <a:pt x="740" y="4702"/>
                    <a:pt x="675" y="4605"/>
                  </a:cubicBezTo>
                  <a:cubicBezTo>
                    <a:pt x="579" y="4541"/>
                    <a:pt x="547" y="4477"/>
                    <a:pt x="547" y="4380"/>
                  </a:cubicBezTo>
                  <a:lnTo>
                    <a:pt x="547" y="4316"/>
                  </a:lnTo>
                  <a:cubicBezTo>
                    <a:pt x="547" y="4123"/>
                    <a:pt x="707" y="3737"/>
                    <a:pt x="1029" y="3255"/>
                  </a:cubicBezTo>
                  <a:cubicBezTo>
                    <a:pt x="1314" y="2857"/>
                    <a:pt x="1699" y="2382"/>
                    <a:pt x="2141" y="1877"/>
                  </a:cubicBezTo>
                  <a:lnTo>
                    <a:pt x="2141" y="1877"/>
                  </a:lnTo>
                  <a:cubicBezTo>
                    <a:pt x="3823" y="3375"/>
                    <a:pt x="5674" y="3641"/>
                    <a:pt x="6815" y="3641"/>
                  </a:cubicBezTo>
                  <a:cubicBezTo>
                    <a:pt x="7458" y="3641"/>
                    <a:pt x="7876" y="3545"/>
                    <a:pt x="7908" y="3545"/>
                  </a:cubicBezTo>
                  <a:cubicBezTo>
                    <a:pt x="7972" y="3545"/>
                    <a:pt x="8036" y="3480"/>
                    <a:pt x="8101" y="3416"/>
                  </a:cubicBezTo>
                  <a:lnTo>
                    <a:pt x="9359" y="599"/>
                  </a:lnTo>
                  <a:close/>
                  <a:moveTo>
                    <a:pt x="9222" y="0"/>
                  </a:moveTo>
                  <a:cubicBezTo>
                    <a:pt x="9110" y="0"/>
                    <a:pt x="8995" y="63"/>
                    <a:pt x="8969" y="169"/>
                  </a:cubicBezTo>
                  <a:lnTo>
                    <a:pt x="7644" y="3064"/>
                  </a:lnTo>
                  <a:lnTo>
                    <a:pt x="7644" y="3064"/>
                  </a:lnTo>
                  <a:cubicBezTo>
                    <a:pt x="7477" y="3095"/>
                    <a:pt x="7178" y="3127"/>
                    <a:pt x="6815" y="3127"/>
                  </a:cubicBezTo>
                  <a:cubicBezTo>
                    <a:pt x="5722" y="3095"/>
                    <a:pt x="3890" y="2837"/>
                    <a:pt x="2315" y="1294"/>
                  </a:cubicBezTo>
                  <a:cubicBezTo>
                    <a:pt x="2250" y="1262"/>
                    <a:pt x="2186" y="1230"/>
                    <a:pt x="2122" y="1230"/>
                  </a:cubicBezTo>
                  <a:cubicBezTo>
                    <a:pt x="2058" y="1230"/>
                    <a:pt x="1961" y="1262"/>
                    <a:pt x="1929" y="1327"/>
                  </a:cubicBezTo>
                  <a:cubicBezTo>
                    <a:pt x="1382" y="1905"/>
                    <a:pt x="932" y="2452"/>
                    <a:pt x="579" y="2966"/>
                  </a:cubicBezTo>
                  <a:cubicBezTo>
                    <a:pt x="225" y="3448"/>
                    <a:pt x="0" y="3898"/>
                    <a:pt x="0" y="4316"/>
                  </a:cubicBezTo>
                  <a:cubicBezTo>
                    <a:pt x="0" y="4378"/>
                    <a:pt x="0" y="4410"/>
                    <a:pt x="29" y="4470"/>
                  </a:cubicBezTo>
                  <a:lnTo>
                    <a:pt x="29" y="4470"/>
                  </a:lnTo>
                  <a:lnTo>
                    <a:pt x="0" y="4477"/>
                  </a:lnTo>
                  <a:cubicBezTo>
                    <a:pt x="32" y="4670"/>
                    <a:pt x="161" y="4863"/>
                    <a:pt x="290" y="4991"/>
                  </a:cubicBezTo>
                  <a:cubicBezTo>
                    <a:pt x="547" y="5248"/>
                    <a:pt x="900" y="5377"/>
                    <a:pt x="1382" y="5505"/>
                  </a:cubicBezTo>
                  <a:cubicBezTo>
                    <a:pt x="2765" y="5827"/>
                    <a:pt x="5111" y="5827"/>
                    <a:pt x="8229" y="5827"/>
                  </a:cubicBezTo>
                  <a:cubicBezTo>
                    <a:pt x="12954" y="5827"/>
                    <a:pt x="15108" y="5248"/>
                    <a:pt x="16844" y="4477"/>
                  </a:cubicBezTo>
                  <a:cubicBezTo>
                    <a:pt x="17326" y="4252"/>
                    <a:pt x="17744" y="4027"/>
                    <a:pt x="18001" y="3802"/>
                  </a:cubicBezTo>
                  <a:cubicBezTo>
                    <a:pt x="18162" y="3705"/>
                    <a:pt x="18258" y="3577"/>
                    <a:pt x="18355" y="3448"/>
                  </a:cubicBezTo>
                  <a:cubicBezTo>
                    <a:pt x="18451" y="3352"/>
                    <a:pt x="18515" y="3191"/>
                    <a:pt x="18515" y="3030"/>
                  </a:cubicBezTo>
                  <a:cubicBezTo>
                    <a:pt x="18515" y="2934"/>
                    <a:pt x="18451" y="2805"/>
                    <a:pt x="18387" y="2709"/>
                  </a:cubicBezTo>
                  <a:cubicBezTo>
                    <a:pt x="18290" y="2580"/>
                    <a:pt x="18162" y="2484"/>
                    <a:pt x="17969" y="2420"/>
                  </a:cubicBezTo>
                  <a:cubicBezTo>
                    <a:pt x="17808" y="2355"/>
                    <a:pt x="17583" y="2291"/>
                    <a:pt x="17326" y="2259"/>
                  </a:cubicBezTo>
                  <a:cubicBezTo>
                    <a:pt x="17037" y="2227"/>
                    <a:pt x="16490" y="2098"/>
                    <a:pt x="15815" y="1937"/>
                  </a:cubicBezTo>
                  <a:cubicBezTo>
                    <a:pt x="13790" y="1391"/>
                    <a:pt x="10608" y="427"/>
                    <a:pt x="9290" y="9"/>
                  </a:cubicBezTo>
                  <a:cubicBezTo>
                    <a:pt x="9268" y="3"/>
                    <a:pt x="9245" y="0"/>
                    <a:pt x="9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287;p64">
              <a:extLst>
                <a:ext uri="{FF2B5EF4-FFF2-40B4-BE49-F238E27FC236}">
                  <a16:creationId xmlns:a16="http://schemas.microsoft.com/office/drawing/2014/main" id="{0D885174-9917-4AEB-9002-1AD95EFC848C}"/>
                </a:ext>
              </a:extLst>
            </p:cNvPr>
            <p:cNvSpPr/>
            <p:nvPr/>
          </p:nvSpPr>
          <p:spPr>
            <a:xfrm>
              <a:off x="4440000" y="3896950"/>
              <a:ext cx="675875" cy="654975"/>
            </a:xfrm>
            <a:custGeom>
              <a:avLst/>
              <a:gdLst/>
              <a:ahLst/>
              <a:cxnLst/>
              <a:rect l="l" t="t" r="r" b="b"/>
              <a:pathLst>
                <a:path w="27035" h="26199" extrusionOk="0">
                  <a:moveTo>
                    <a:pt x="4688" y="1"/>
                  </a:moveTo>
                  <a:cubicBezTo>
                    <a:pt x="3143" y="1"/>
                    <a:pt x="1478" y="407"/>
                    <a:pt x="1" y="1608"/>
                  </a:cubicBezTo>
                  <a:cubicBezTo>
                    <a:pt x="1" y="1608"/>
                    <a:pt x="3022" y="7844"/>
                    <a:pt x="7362" y="11830"/>
                  </a:cubicBezTo>
                  <a:cubicBezTo>
                    <a:pt x="11701" y="15784"/>
                    <a:pt x="18516" y="20702"/>
                    <a:pt x="18516" y="20702"/>
                  </a:cubicBezTo>
                  <a:cubicBezTo>
                    <a:pt x="18516" y="20702"/>
                    <a:pt x="11316" y="22984"/>
                    <a:pt x="9805" y="23177"/>
                  </a:cubicBezTo>
                  <a:cubicBezTo>
                    <a:pt x="8294" y="23370"/>
                    <a:pt x="8680" y="24109"/>
                    <a:pt x="10383" y="24881"/>
                  </a:cubicBezTo>
                  <a:cubicBezTo>
                    <a:pt x="12087" y="25620"/>
                    <a:pt x="14176" y="26199"/>
                    <a:pt x="18902" y="26199"/>
                  </a:cubicBezTo>
                  <a:cubicBezTo>
                    <a:pt x="23627" y="26199"/>
                    <a:pt x="26648" y="26199"/>
                    <a:pt x="26841" y="25041"/>
                  </a:cubicBezTo>
                  <a:cubicBezTo>
                    <a:pt x="27034" y="23916"/>
                    <a:pt x="23980" y="21088"/>
                    <a:pt x="21730" y="18805"/>
                  </a:cubicBezTo>
                  <a:cubicBezTo>
                    <a:pt x="19448" y="16555"/>
                    <a:pt x="10769" y="2380"/>
                    <a:pt x="9998" y="1608"/>
                  </a:cubicBezTo>
                  <a:cubicBezTo>
                    <a:pt x="9534" y="1145"/>
                    <a:pt x="7280" y="1"/>
                    <a:pt x="46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288;p64">
              <a:extLst>
                <a:ext uri="{FF2B5EF4-FFF2-40B4-BE49-F238E27FC236}">
                  <a16:creationId xmlns:a16="http://schemas.microsoft.com/office/drawing/2014/main" id="{6BAE0F71-7F2A-4D0A-BB8A-A44F36570853}"/>
                </a:ext>
              </a:extLst>
            </p:cNvPr>
            <p:cNvSpPr/>
            <p:nvPr/>
          </p:nvSpPr>
          <p:spPr>
            <a:xfrm>
              <a:off x="4431975" y="3890525"/>
              <a:ext cx="685500" cy="667825"/>
            </a:xfrm>
            <a:custGeom>
              <a:avLst/>
              <a:gdLst/>
              <a:ahLst/>
              <a:cxnLst/>
              <a:rect l="l" t="t" r="r" b="b"/>
              <a:pathLst>
                <a:path w="27420" h="26713" extrusionOk="0">
                  <a:moveTo>
                    <a:pt x="5015" y="547"/>
                  </a:moveTo>
                  <a:cubicBezTo>
                    <a:pt x="6268" y="547"/>
                    <a:pt x="7458" y="804"/>
                    <a:pt x="8390" y="1158"/>
                  </a:cubicBezTo>
                  <a:cubicBezTo>
                    <a:pt x="8840" y="1319"/>
                    <a:pt x="9226" y="1479"/>
                    <a:pt x="9547" y="1672"/>
                  </a:cubicBezTo>
                  <a:cubicBezTo>
                    <a:pt x="9836" y="1833"/>
                    <a:pt x="10061" y="1994"/>
                    <a:pt x="10126" y="2058"/>
                  </a:cubicBezTo>
                  <a:cubicBezTo>
                    <a:pt x="10158" y="2090"/>
                    <a:pt x="10254" y="2187"/>
                    <a:pt x="10351" y="2315"/>
                  </a:cubicBezTo>
                  <a:cubicBezTo>
                    <a:pt x="10736" y="2862"/>
                    <a:pt x="11508" y="4051"/>
                    <a:pt x="12504" y="5594"/>
                  </a:cubicBezTo>
                  <a:cubicBezTo>
                    <a:pt x="13983" y="7876"/>
                    <a:pt x="15912" y="10866"/>
                    <a:pt x="17680" y="13501"/>
                  </a:cubicBezTo>
                  <a:cubicBezTo>
                    <a:pt x="18548" y="14852"/>
                    <a:pt x="19383" y="16073"/>
                    <a:pt x="20123" y="17069"/>
                  </a:cubicBezTo>
                  <a:cubicBezTo>
                    <a:pt x="20830" y="18066"/>
                    <a:pt x="21441" y="18837"/>
                    <a:pt x="21858" y="19255"/>
                  </a:cubicBezTo>
                  <a:cubicBezTo>
                    <a:pt x="22951" y="20380"/>
                    <a:pt x="24237" y="21602"/>
                    <a:pt x="25234" y="22695"/>
                  </a:cubicBezTo>
                  <a:cubicBezTo>
                    <a:pt x="25716" y="23241"/>
                    <a:pt x="26166" y="23756"/>
                    <a:pt x="26455" y="24206"/>
                  </a:cubicBezTo>
                  <a:cubicBezTo>
                    <a:pt x="26744" y="24656"/>
                    <a:pt x="26905" y="25009"/>
                    <a:pt x="26905" y="25202"/>
                  </a:cubicBezTo>
                  <a:lnTo>
                    <a:pt x="26873" y="25266"/>
                  </a:lnTo>
                  <a:cubicBezTo>
                    <a:pt x="26873" y="25363"/>
                    <a:pt x="26841" y="25427"/>
                    <a:pt x="26777" y="25491"/>
                  </a:cubicBezTo>
                  <a:cubicBezTo>
                    <a:pt x="26616" y="25620"/>
                    <a:pt x="26359" y="25781"/>
                    <a:pt x="25941" y="25877"/>
                  </a:cubicBezTo>
                  <a:cubicBezTo>
                    <a:pt x="24687" y="26166"/>
                    <a:pt x="22308" y="26166"/>
                    <a:pt x="19223" y="26166"/>
                  </a:cubicBezTo>
                  <a:cubicBezTo>
                    <a:pt x="14497" y="26166"/>
                    <a:pt x="12472" y="25620"/>
                    <a:pt x="10801" y="24881"/>
                  </a:cubicBezTo>
                  <a:cubicBezTo>
                    <a:pt x="10351" y="24656"/>
                    <a:pt x="9965" y="24463"/>
                    <a:pt x="9740" y="24270"/>
                  </a:cubicBezTo>
                  <a:cubicBezTo>
                    <a:pt x="9644" y="24173"/>
                    <a:pt x="9547" y="24109"/>
                    <a:pt x="9515" y="24045"/>
                  </a:cubicBezTo>
                  <a:cubicBezTo>
                    <a:pt x="9451" y="23981"/>
                    <a:pt x="9451" y="23948"/>
                    <a:pt x="9451" y="23916"/>
                  </a:cubicBezTo>
                  <a:cubicBezTo>
                    <a:pt x="9483" y="23884"/>
                    <a:pt x="9547" y="23852"/>
                    <a:pt x="9644" y="23820"/>
                  </a:cubicBezTo>
                  <a:cubicBezTo>
                    <a:pt x="9772" y="23756"/>
                    <a:pt x="9933" y="23723"/>
                    <a:pt x="10158" y="23691"/>
                  </a:cubicBezTo>
                  <a:cubicBezTo>
                    <a:pt x="10576" y="23627"/>
                    <a:pt x="11315" y="23466"/>
                    <a:pt x="12215" y="23209"/>
                  </a:cubicBezTo>
                  <a:cubicBezTo>
                    <a:pt x="14883" y="22502"/>
                    <a:pt x="18901" y="21216"/>
                    <a:pt x="18901" y="21216"/>
                  </a:cubicBezTo>
                  <a:cubicBezTo>
                    <a:pt x="18998" y="21184"/>
                    <a:pt x="19094" y="21120"/>
                    <a:pt x="19094" y="21023"/>
                  </a:cubicBezTo>
                  <a:cubicBezTo>
                    <a:pt x="19126" y="20895"/>
                    <a:pt x="19062" y="20798"/>
                    <a:pt x="18998" y="20734"/>
                  </a:cubicBezTo>
                  <a:cubicBezTo>
                    <a:pt x="18998" y="20734"/>
                    <a:pt x="18580" y="20445"/>
                    <a:pt x="17873" y="19930"/>
                  </a:cubicBezTo>
                  <a:cubicBezTo>
                    <a:pt x="15751" y="18355"/>
                    <a:pt x="11122" y="14852"/>
                    <a:pt x="7876" y="11894"/>
                  </a:cubicBezTo>
                  <a:cubicBezTo>
                    <a:pt x="5722" y="9933"/>
                    <a:pt x="3890" y="7394"/>
                    <a:pt x="2604" y="5337"/>
                  </a:cubicBezTo>
                  <a:cubicBezTo>
                    <a:pt x="1961" y="4340"/>
                    <a:pt x="1447" y="3440"/>
                    <a:pt x="1093" y="2797"/>
                  </a:cubicBezTo>
                  <a:cubicBezTo>
                    <a:pt x="900" y="2476"/>
                    <a:pt x="772" y="2219"/>
                    <a:pt x="675" y="2026"/>
                  </a:cubicBezTo>
                  <a:cubicBezTo>
                    <a:pt x="666" y="2002"/>
                    <a:pt x="656" y="1980"/>
                    <a:pt x="647" y="1959"/>
                  </a:cubicBezTo>
                  <a:lnTo>
                    <a:pt x="647" y="1959"/>
                  </a:lnTo>
                  <a:cubicBezTo>
                    <a:pt x="2021" y="904"/>
                    <a:pt x="3562" y="547"/>
                    <a:pt x="5015" y="547"/>
                  </a:cubicBezTo>
                  <a:close/>
                  <a:moveTo>
                    <a:pt x="5015" y="1"/>
                  </a:moveTo>
                  <a:cubicBezTo>
                    <a:pt x="3408" y="1"/>
                    <a:pt x="1672" y="419"/>
                    <a:pt x="129" y="1672"/>
                  </a:cubicBezTo>
                  <a:cubicBezTo>
                    <a:pt x="32" y="1737"/>
                    <a:pt x="0" y="1865"/>
                    <a:pt x="65" y="1994"/>
                  </a:cubicBezTo>
                  <a:cubicBezTo>
                    <a:pt x="65" y="1994"/>
                    <a:pt x="3086" y="8262"/>
                    <a:pt x="7490" y="12280"/>
                  </a:cubicBezTo>
                  <a:cubicBezTo>
                    <a:pt x="11201" y="15664"/>
                    <a:pt x="16672" y="19719"/>
                    <a:pt x="18241" y="20867"/>
                  </a:cubicBezTo>
                  <a:lnTo>
                    <a:pt x="18241" y="20867"/>
                  </a:lnTo>
                  <a:cubicBezTo>
                    <a:pt x="18068" y="20922"/>
                    <a:pt x="17856" y="20987"/>
                    <a:pt x="17615" y="21055"/>
                  </a:cubicBezTo>
                  <a:cubicBezTo>
                    <a:pt x="16555" y="21377"/>
                    <a:pt x="14947" y="21891"/>
                    <a:pt x="13469" y="22309"/>
                  </a:cubicBezTo>
                  <a:cubicBezTo>
                    <a:pt x="12729" y="22502"/>
                    <a:pt x="12022" y="22727"/>
                    <a:pt x="11444" y="22856"/>
                  </a:cubicBezTo>
                  <a:cubicBezTo>
                    <a:pt x="10833" y="23016"/>
                    <a:pt x="10351" y="23113"/>
                    <a:pt x="10094" y="23145"/>
                  </a:cubicBezTo>
                  <a:cubicBezTo>
                    <a:pt x="9772" y="23209"/>
                    <a:pt x="9515" y="23273"/>
                    <a:pt x="9290" y="23370"/>
                  </a:cubicBezTo>
                  <a:cubicBezTo>
                    <a:pt x="9194" y="23434"/>
                    <a:pt x="9097" y="23498"/>
                    <a:pt x="9033" y="23595"/>
                  </a:cubicBezTo>
                  <a:cubicBezTo>
                    <a:pt x="8969" y="23691"/>
                    <a:pt x="8936" y="23820"/>
                    <a:pt x="8936" y="23916"/>
                  </a:cubicBezTo>
                  <a:cubicBezTo>
                    <a:pt x="8936" y="24077"/>
                    <a:pt x="9001" y="24238"/>
                    <a:pt x="9065" y="24334"/>
                  </a:cubicBezTo>
                  <a:cubicBezTo>
                    <a:pt x="9322" y="24720"/>
                    <a:pt x="9836" y="25041"/>
                    <a:pt x="10608" y="25363"/>
                  </a:cubicBezTo>
                  <a:cubicBezTo>
                    <a:pt x="12344" y="26134"/>
                    <a:pt x="14465" y="26713"/>
                    <a:pt x="19223" y="26713"/>
                  </a:cubicBezTo>
                  <a:cubicBezTo>
                    <a:pt x="21569" y="26713"/>
                    <a:pt x="23530" y="26713"/>
                    <a:pt x="24912" y="26584"/>
                  </a:cubicBezTo>
                  <a:cubicBezTo>
                    <a:pt x="25619" y="26488"/>
                    <a:pt x="26166" y="26391"/>
                    <a:pt x="26584" y="26231"/>
                  </a:cubicBezTo>
                  <a:cubicBezTo>
                    <a:pt x="26809" y="26134"/>
                    <a:pt x="27002" y="26006"/>
                    <a:pt x="27130" y="25877"/>
                  </a:cubicBezTo>
                  <a:cubicBezTo>
                    <a:pt x="27291" y="25749"/>
                    <a:pt x="27387" y="25556"/>
                    <a:pt x="27419" y="25363"/>
                  </a:cubicBezTo>
                  <a:cubicBezTo>
                    <a:pt x="27419" y="25298"/>
                    <a:pt x="27419" y="25266"/>
                    <a:pt x="27419" y="25202"/>
                  </a:cubicBezTo>
                  <a:cubicBezTo>
                    <a:pt x="27419" y="24784"/>
                    <a:pt x="27194" y="24398"/>
                    <a:pt x="26905" y="23916"/>
                  </a:cubicBezTo>
                  <a:cubicBezTo>
                    <a:pt x="25941" y="22470"/>
                    <a:pt x="23884" y="20541"/>
                    <a:pt x="22244" y="18870"/>
                  </a:cubicBezTo>
                  <a:cubicBezTo>
                    <a:pt x="21698" y="18355"/>
                    <a:pt x="20733" y="17037"/>
                    <a:pt x="19576" y="15398"/>
                  </a:cubicBezTo>
                  <a:cubicBezTo>
                    <a:pt x="17873" y="12891"/>
                    <a:pt x="15751" y="9612"/>
                    <a:pt x="13983" y="6912"/>
                  </a:cubicBezTo>
                  <a:cubicBezTo>
                    <a:pt x="13115" y="5530"/>
                    <a:pt x="12312" y="4308"/>
                    <a:pt x="11733" y="3408"/>
                  </a:cubicBezTo>
                  <a:cubicBezTo>
                    <a:pt x="11412" y="2926"/>
                    <a:pt x="11154" y="2572"/>
                    <a:pt x="10961" y="2283"/>
                  </a:cubicBezTo>
                  <a:cubicBezTo>
                    <a:pt x="10865" y="2122"/>
                    <a:pt x="10769" y="1994"/>
                    <a:pt x="10704" y="1897"/>
                  </a:cubicBezTo>
                  <a:cubicBezTo>
                    <a:pt x="10640" y="1801"/>
                    <a:pt x="10576" y="1737"/>
                    <a:pt x="10511" y="1672"/>
                  </a:cubicBezTo>
                  <a:cubicBezTo>
                    <a:pt x="10351" y="1544"/>
                    <a:pt x="10126" y="1383"/>
                    <a:pt x="9804" y="1190"/>
                  </a:cubicBezTo>
                  <a:cubicBezTo>
                    <a:pt x="8808" y="644"/>
                    <a:pt x="7008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289;p64">
              <a:extLst>
                <a:ext uri="{FF2B5EF4-FFF2-40B4-BE49-F238E27FC236}">
                  <a16:creationId xmlns:a16="http://schemas.microsoft.com/office/drawing/2014/main" id="{98463ED9-7BEE-48B0-BFB2-7D2183FBC434}"/>
                </a:ext>
              </a:extLst>
            </p:cNvPr>
            <p:cNvSpPr/>
            <p:nvPr/>
          </p:nvSpPr>
          <p:spPr>
            <a:xfrm>
              <a:off x="4647325" y="4419300"/>
              <a:ext cx="466125" cy="132625"/>
            </a:xfrm>
            <a:custGeom>
              <a:avLst/>
              <a:gdLst/>
              <a:ahLst/>
              <a:cxnLst/>
              <a:rect l="l" t="t" r="r" b="b"/>
              <a:pathLst>
                <a:path w="18645" h="5305" extrusionOk="0">
                  <a:moveTo>
                    <a:pt x="9612" y="1"/>
                  </a:moveTo>
                  <a:cubicBezTo>
                    <a:pt x="7844" y="547"/>
                    <a:pt x="2765" y="2122"/>
                    <a:pt x="1512" y="2283"/>
                  </a:cubicBezTo>
                  <a:cubicBezTo>
                    <a:pt x="1" y="2476"/>
                    <a:pt x="387" y="3215"/>
                    <a:pt x="2090" y="3987"/>
                  </a:cubicBezTo>
                  <a:cubicBezTo>
                    <a:pt x="3794" y="4726"/>
                    <a:pt x="5883" y="5305"/>
                    <a:pt x="10609" y="5305"/>
                  </a:cubicBezTo>
                  <a:cubicBezTo>
                    <a:pt x="15334" y="5305"/>
                    <a:pt x="18355" y="5305"/>
                    <a:pt x="18548" y="4147"/>
                  </a:cubicBezTo>
                  <a:cubicBezTo>
                    <a:pt x="18645" y="3569"/>
                    <a:pt x="17809" y="2476"/>
                    <a:pt x="16684" y="1222"/>
                  </a:cubicBezTo>
                  <a:cubicBezTo>
                    <a:pt x="15020" y="2824"/>
                    <a:pt x="13114" y="3107"/>
                    <a:pt x="11975" y="3107"/>
                  </a:cubicBezTo>
                  <a:cubicBezTo>
                    <a:pt x="11355" y="3107"/>
                    <a:pt x="10962" y="3022"/>
                    <a:pt x="10962" y="3022"/>
                  </a:cubicBezTo>
                  <a:lnTo>
                    <a:pt x="9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290;p64">
              <a:extLst>
                <a:ext uri="{FF2B5EF4-FFF2-40B4-BE49-F238E27FC236}">
                  <a16:creationId xmlns:a16="http://schemas.microsoft.com/office/drawing/2014/main" id="{0F771F30-B8C0-4A8D-8B54-D7C59FAF0DCF}"/>
                </a:ext>
              </a:extLst>
            </p:cNvPr>
            <p:cNvSpPr/>
            <p:nvPr/>
          </p:nvSpPr>
          <p:spPr>
            <a:xfrm>
              <a:off x="4655375" y="4412675"/>
              <a:ext cx="462100" cy="145675"/>
            </a:xfrm>
            <a:custGeom>
              <a:avLst/>
              <a:gdLst/>
              <a:ahLst/>
              <a:cxnLst/>
              <a:rect l="l" t="t" r="r" b="b"/>
              <a:pathLst>
                <a:path w="18484" h="5827" extrusionOk="0">
                  <a:moveTo>
                    <a:pt x="9155" y="595"/>
                  </a:moveTo>
                  <a:lnTo>
                    <a:pt x="10415" y="3416"/>
                  </a:lnTo>
                  <a:cubicBezTo>
                    <a:pt x="10447" y="3480"/>
                    <a:pt x="10512" y="3545"/>
                    <a:pt x="10608" y="3545"/>
                  </a:cubicBezTo>
                  <a:cubicBezTo>
                    <a:pt x="10608" y="3545"/>
                    <a:pt x="11026" y="3641"/>
                    <a:pt x="11669" y="3641"/>
                  </a:cubicBezTo>
                  <a:cubicBezTo>
                    <a:pt x="12811" y="3641"/>
                    <a:pt x="14665" y="3374"/>
                    <a:pt x="16348" y="1872"/>
                  </a:cubicBezTo>
                  <a:lnTo>
                    <a:pt x="16348" y="1872"/>
                  </a:lnTo>
                  <a:cubicBezTo>
                    <a:pt x="16814" y="2379"/>
                    <a:pt x="17201" y="2855"/>
                    <a:pt x="17487" y="3255"/>
                  </a:cubicBezTo>
                  <a:cubicBezTo>
                    <a:pt x="17808" y="3737"/>
                    <a:pt x="17969" y="4123"/>
                    <a:pt x="17969" y="4316"/>
                  </a:cubicBezTo>
                  <a:lnTo>
                    <a:pt x="17937" y="4380"/>
                  </a:lnTo>
                  <a:cubicBezTo>
                    <a:pt x="17937" y="4477"/>
                    <a:pt x="17905" y="4541"/>
                    <a:pt x="17841" y="4605"/>
                  </a:cubicBezTo>
                  <a:cubicBezTo>
                    <a:pt x="17680" y="4734"/>
                    <a:pt x="17423" y="4895"/>
                    <a:pt x="17005" y="4991"/>
                  </a:cubicBezTo>
                  <a:cubicBezTo>
                    <a:pt x="15751" y="5280"/>
                    <a:pt x="13372" y="5280"/>
                    <a:pt x="10287" y="5280"/>
                  </a:cubicBezTo>
                  <a:cubicBezTo>
                    <a:pt x="5561" y="5280"/>
                    <a:pt x="3536" y="4734"/>
                    <a:pt x="1865" y="3995"/>
                  </a:cubicBezTo>
                  <a:cubicBezTo>
                    <a:pt x="1415" y="3770"/>
                    <a:pt x="1029" y="3577"/>
                    <a:pt x="804" y="3384"/>
                  </a:cubicBezTo>
                  <a:cubicBezTo>
                    <a:pt x="708" y="3287"/>
                    <a:pt x="611" y="3223"/>
                    <a:pt x="579" y="3159"/>
                  </a:cubicBezTo>
                  <a:cubicBezTo>
                    <a:pt x="515" y="3095"/>
                    <a:pt x="515" y="3062"/>
                    <a:pt x="515" y="3030"/>
                  </a:cubicBezTo>
                  <a:cubicBezTo>
                    <a:pt x="547" y="2998"/>
                    <a:pt x="611" y="2966"/>
                    <a:pt x="708" y="2934"/>
                  </a:cubicBezTo>
                  <a:cubicBezTo>
                    <a:pt x="836" y="2870"/>
                    <a:pt x="997" y="2837"/>
                    <a:pt x="1222" y="2805"/>
                  </a:cubicBezTo>
                  <a:cubicBezTo>
                    <a:pt x="1575" y="2773"/>
                    <a:pt x="2122" y="2645"/>
                    <a:pt x="2797" y="2452"/>
                  </a:cubicBezTo>
                  <a:cubicBezTo>
                    <a:pt x="4744" y="1934"/>
                    <a:pt x="7699" y="1043"/>
                    <a:pt x="9155" y="595"/>
                  </a:cubicBezTo>
                  <a:close/>
                  <a:moveTo>
                    <a:pt x="9292" y="0"/>
                  </a:moveTo>
                  <a:cubicBezTo>
                    <a:pt x="9270" y="0"/>
                    <a:pt x="9248" y="3"/>
                    <a:pt x="9226" y="9"/>
                  </a:cubicBezTo>
                  <a:cubicBezTo>
                    <a:pt x="8326" y="298"/>
                    <a:pt x="6622" y="812"/>
                    <a:pt x="4983" y="1294"/>
                  </a:cubicBezTo>
                  <a:cubicBezTo>
                    <a:pt x="4147" y="1519"/>
                    <a:pt x="3343" y="1744"/>
                    <a:pt x="2668" y="1937"/>
                  </a:cubicBezTo>
                  <a:cubicBezTo>
                    <a:pt x="1993" y="2098"/>
                    <a:pt x="1447" y="2227"/>
                    <a:pt x="1158" y="2259"/>
                  </a:cubicBezTo>
                  <a:cubicBezTo>
                    <a:pt x="836" y="2323"/>
                    <a:pt x="547" y="2387"/>
                    <a:pt x="354" y="2484"/>
                  </a:cubicBezTo>
                  <a:cubicBezTo>
                    <a:pt x="258" y="2548"/>
                    <a:pt x="161" y="2612"/>
                    <a:pt x="97" y="2709"/>
                  </a:cubicBezTo>
                  <a:cubicBezTo>
                    <a:pt x="33" y="2805"/>
                    <a:pt x="0" y="2934"/>
                    <a:pt x="0" y="3030"/>
                  </a:cubicBezTo>
                  <a:cubicBezTo>
                    <a:pt x="0" y="3191"/>
                    <a:pt x="65" y="3352"/>
                    <a:pt x="129" y="3448"/>
                  </a:cubicBezTo>
                  <a:cubicBezTo>
                    <a:pt x="386" y="3834"/>
                    <a:pt x="900" y="4155"/>
                    <a:pt x="1672" y="4477"/>
                  </a:cubicBezTo>
                  <a:cubicBezTo>
                    <a:pt x="3408" y="5248"/>
                    <a:pt x="5529" y="5827"/>
                    <a:pt x="10287" y="5827"/>
                  </a:cubicBezTo>
                  <a:cubicBezTo>
                    <a:pt x="12633" y="5827"/>
                    <a:pt x="14594" y="5827"/>
                    <a:pt x="15976" y="5698"/>
                  </a:cubicBezTo>
                  <a:cubicBezTo>
                    <a:pt x="16683" y="5602"/>
                    <a:pt x="17230" y="5505"/>
                    <a:pt x="17648" y="5345"/>
                  </a:cubicBezTo>
                  <a:cubicBezTo>
                    <a:pt x="17873" y="5248"/>
                    <a:pt x="18066" y="5120"/>
                    <a:pt x="18194" y="4991"/>
                  </a:cubicBezTo>
                  <a:cubicBezTo>
                    <a:pt x="18355" y="4863"/>
                    <a:pt x="18451" y="4670"/>
                    <a:pt x="18483" y="4477"/>
                  </a:cubicBezTo>
                  <a:cubicBezTo>
                    <a:pt x="18483" y="4412"/>
                    <a:pt x="18483" y="4380"/>
                    <a:pt x="18483" y="4316"/>
                  </a:cubicBezTo>
                  <a:cubicBezTo>
                    <a:pt x="18483" y="3898"/>
                    <a:pt x="18258" y="3448"/>
                    <a:pt x="17905" y="2966"/>
                  </a:cubicBezTo>
                  <a:cubicBezTo>
                    <a:pt x="17583" y="2452"/>
                    <a:pt x="17101" y="1905"/>
                    <a:pt x="16555" y="1327"/>
                  </a:cubicBezTo>
                  <a:cubicBezTo>
                    <a:pt x="16523" y="1262"/>
                    <a:pt x="16458" y="1230"/>
                    <a:pt x="16394" y="1230"/>
                  </a:cubicBezTo>
                  <a:cubicBezTo>
                    <a:pt x="16298" y="1230"/>
                    <a:pt x="16233" y="1262"/>
                    <a:pt x="16169" y="1294"/>
                  </a:cubicBezTo>
                  <a:cubicBezTo>
                    <a:pt x="14594" y="2837"/>
                    <a:pt x="12762" y="3095"/>
                    <a:pt x="11669" y="3127"/>
                  </a:cubicBezTo>
                  <a:cubicBezTo>
                    <a:pt x="11380" y="3127"/>
                    <a:pt x="11122" y="3095"/>
                    <a:pt x="10962" y="3062"/>
                  </a:cubicBezTo>
                  <a:cubicBezTo>
                    <a:pt x="10912" y="3062"/>
                    <a:pt x="10871" y="3062"/>
                    <a:pt x="10838" y="3058"/>
                  </a:cubicBezTo>
                  <a:lnTo>
                    <a:pt x="10838" y="3058"/>
                  </a:lnTo>
                  <a:lnTo>
                    <a:pt x="9547" y="169"/>
                  </a:lnTo>
                  <a:cubicBezTo>
                    <a:pt x="9494" y="63"/>
                    <a:pt x="9397" y="0"/>
                    <a:pt x="9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291;p64">
              <a:extLst>
                <a:ext uri="{FF2B5EF4-FFF2-40B4-BE49-F238E27FC236}">
                  <a16:creationId xmlns:a16="http://schemas.microsoft.com/office/drawing/2014/main" id="{9A3B22C8-EE76-46EF-9064-509503A785AD}"/>
                </a:ext>
              </a:extLst>
            </p:cNvPr>
            <p:cNvSpPr/>
            <p:nvPr/>
          </p:nvSpPr>
          <p:spPr>
            <a:xfrm>
              <a:off x="1932200" y="3946775"/>
              <a:ext cx="1003475" cy="650250"/>
            </a:xfrm>
            <a:custGeom>
              <a:avLst/>
              <a:gdLst/>
              <a:ahLst/>
              <a:cxnLst/>
              <a:rect l="l" t="t" r="r" b="b"/>
              <a:pathLst>
                <a:path w="40139" h="26010" extrusionOk="0">
                  <a:moveTo>
                    <a:pt x="3365" y="1"/>
                  </a:moveTo>
                  <a:cubicBezTo>
                    <a:pt x="3365" y="1"/>
                    <a:pt x="2240" y="1"/>
                    <a:pt x="2401" y="2283"/>
                  </a:cubicBezTo>
                  <a:cubicBezTo>
                    <a:pt x="2401" y="2283"/>
                    <a:pt x="5069" y="7201"/>
                    <a:pt x="4876" y="8873"/>
                  </a:cubicBezTo>
                  <a:cubicBezTo>
                    <a:pt x="4715" y="10287"/>
                    <a:pt x="1404" y="20863"/>
                    <a:pt x="215" y="24720"/>
                  </a:cubicBezTo>
                  <a:cubicBezTo>
                    <a:pt x="1" y="25333"/>
                    <a:pt x="487" y="25946"/>
                    <a:pt x="1118" y="25946"/>
                  </a:cubicBezTo>
                  <a:cubicBezTo>
                    <a:pt x="1149" y="25946"/>
                    <a:pt x="1180" y="25944"/>
                    <a:pt x="1212" y="25941"/>
                  </a:cubicBezTo>
                  <a:cubicBezTo>
                    <a:pt x="1597" y="25909"/>
                    <a:pt x="1919" y="25652"/>
                    <a:pt x="2047" y="25299"/>
                  </a:cubicBezTo>
                  <a:lnTo>
                    <a:pt x="7319" y="9066"/>
                  </a:lnTo>
                  <a:cubicBezTo>
                    <a:pt x="7319" y="9066"/>
                    <a:pt x="8283" y="7941"/>
                    <a:pt x="11305" y="7362"/>
                  </a:cubicBezTo>
                  <a:cubicBezTo>
                    <a:pt x="13619" y="6944"/>
                    <a:pt x="25127" y="6398"/>
                    <a:pt x="30399" y="6173"/>
                  </a:cubicBezTo>
                  <a:cubicBezTo>
                    <a:pt x="30461" y="6170"/>
                    <a:pt x="30524" y="6168"/>
                    <a:pt x="30586" y="6168"/>
                  </a:cubicBezTo>
                  <a:cubicBezTo>
                    <a:pt x="32532" y="6168"/>
                    <a:pt x="34197" y="7617"/>
                    <a:pt x="34352" y="9580"/>
                  </a:cubicBezTo>
                  <a:lnTo>
                    <a:pt x="34352" y="9644"/>
                  </a:lnTo>
                  <a:cubicBezTo>
                    <a:pt x="34513" y="11830"/>
                    <a:pt x="38113" y="23113"/>
                    <a:pt x="38917" y="25588"/>
                  </a:cubicBezTo>
                  <a:cubicBezTo>
                    <a:pt x="39005" y="25853"/>
                    <a:pt x="39255" y="26010"/>
                    <a:pt x="39519" y="26010"/>
                  </a:cubicBezTo>
                  <a:cubicBezTo>
                    <a:pt x="39543" y="26010"/>
                    <a:pt x="39568" y="26008"/>
                    <a:pt x="39592" y="26006"/>
                  </a:cubicBezTo>
                  <a:cubicBezTo>
                    <a:pt x="39946" y="25941"/>
                    <a:pt x="40138" y="25620"/>
                    <a:pt x="40074" y="25299"/>
                  </a:cubicBezTo>
                  <a:cubicBezTo>
                    <a:pt x="39431" y="22373"/>
                    <a:pt x="36667" y="9741"/>
                    <a:pt x="35670" y="3408"/>
                  </a:cubicBezTo>
                  <a:cubicBezTo>
                    <a:pt x="35670" y="3408"/>
                    <a:pt x="27881" y="3771"/>
                    <a:pt x="20919" y="3771"/>
                  </a:cubicBezTo>
                  <a:cubicBezTo>
                    <a:pt x="16718" y="3771"/>
                    <a:pt x="12818" y="3639"/>
                    <a:pt x="11112" y="3215"/>
                  </a:cubicBezTo>
                  <a:cubicBezTo>
                    <a:pt x="6580" y="2090"/>
                    <a:pt x="3365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292;p64">
              <a:extLst>
                <a:ext uri="{FF2B5EF4-FFF2-40B4-BE49-F238E27FC236}">
                  <a16:creationId xmlns:a16="http://schemas.microsoft.com/office/drawing/2014/main" id="{D6265491-AF73-457D-AF90-AAF01F4C59AA}"/>
                </a:ext>
              </a:extLst>
            </p:cNvPr>
            <p:cNvSpPr/>
            <p:nvPr/>
          </p:nvSpPr>
          <p:spPr>
            <a:xfrm>
              <a:off x="1929525" y="3940350"/>
              <a:ext cx="1011775" cy="663000"/>
            </a:xfrm>
            <a:custGeom>
              <a:avLst/>
              <a:gdLst/>
              <a:ahLst/>
              <a:cxnLst/>
              <a:rect l="l" t="t" r="r" b="b"/>
              <a:pathLst>
                <a:path w="40471" h="26520" extrusionOk="0">
                  <a:moveTo>
                    <a:pt x="3416" y="543"/>
                  </a:moveTo>
                  <a:cubicBezTo>
                    <a:pt x="4004" y="894"/>
                    <a:pt x="7020" y="2689"/>
                    <a:pt x="11155" y="3729"/>
                  </a:cubicBezTo>
                  <a:cubicBezTo>
                    <a:pt x="12023" y="3954"/>
                    <a:pt x="13437" y="4083"/>
                    <a:pt x="15141" y="4180"/>
                  </a:cubicBezTo>
                  <a:cubicBezTo>
                    <a:pt x="16876" y="4276"/>
                    <a:pt x="18869" y="4308"/>
                    <a:pt x="20991" y="4308"/>
                  </a:cubicBezTo>
                  <a:cubicBezTo>
                    <a:pt x="27230" y="4308"/>
                    <a:pt x="34164" y="3999"/>
                    <a:pt x="35558" y="3934"/>
                  </a:cubicBezTo>
                  <a:lnTo>
                    <a:pt x="35558" y="3934"/>
                  </a:lnTo>
                  <a:cubicBezTo>
                    <a:pt x="36584" y="10340"/>
                    <a:pt x="39289" y="22699"/>
                    <a:pt x="39924" y="25588"/>
                  </a:cubicBezTo>
                  <a:lnTo>
                    <a:pt x="39924" y="25684"/>
                  </a:lnTo>
                  <a:cubicBezTo>
                    <a:pt x="39924" y="25813"/>
                    <a:pt x="39828" y="25973"/>
                    <a:pt x="39667" y="26006"/>
                  </a:cubicBezTo>
                  <a:lnTo>
                    <a:pt x="39603" y="26006"/>
                  </a:lnTo>
                  <a:cubicBezTo>
                    <a:pt x="39442" y="26006"/>
                    <a:pt x="39345" y="25909"/>
                    <a:pt x="39281" y="25781"/>
                  </a:cubicBezTo>
                  <a:cubicBezTo>
                    <a:pt x="38895" y="24527"/>
                    <a:pt x="37770" y="21088"/>
                    <a:pt x="36774" y="17680"/>
                  </a:cubicBezTo>
                  <a:cubicBezTo>
                    <a:pt x="36260" y="15977"/>
                    <a:pt x="35777" y="14305"/>
                    <a:pt x="35392" y="12891"/>
                  </a:cubicBezTo>
                  <a:cubicBezTo>
                    <a:pt x="35006" y="11508"/>
                    <a:pt x="34781" y="10383"/>
                    <a:pt x="34717" y="9869"/>
                  </a:cubicBezTo>
                  <a:lnTo>
                    <a:pt x="34717" y="9805"/>
                  </a:lnTo>
                  <a:cubicBezTo>
                    <a:pt x="34556" y="7715"/>
                    <a:pt x="32756" y="6140"/>
                    <a:pt x="30666" y="6140"/>
                  </a:cubicBezTo>
                  <a:lnTo>
                    <a:pt x="30506" y="6140"/>
                  </a:lnTo>
                  <a:cubicBezTo>
                    <a:pt x="27870" y="6269"/>
                    <a:pt x="23659" y="6462"/>
                    <a:pt x="19834" y="6687"/>
                  </a:cubicBezTo>
                  <a:cubicBezTo>
                    <a:pt x="17905" y="6783"/>
                    <a:pt x="16105" y="6912"/>
                    <a:pt x="14594" y="7040"/>
                  </a:cubicBezTo>
                  <a:cubicBezTo>
                    <a:pt x="13116" y="7137"/>
                    <a:pt x="11958" y="7265"/>
                    <a:pt x="11348" y="7362"/>
                  </a:cubicBezTo>
                  <a:cubicBezTo>
                    <a:pt x="8262" y="7940"/>
                    <a:pt x="7265" y="9130"/>
                    <a:pt x="7233" y="9162"/>
                  </a:cubicBezTo>
                  <a:lnTo>
                    <a:pt x="7169" y="9258"/>
                  </a:lnTo>
                  <a:lnTo>
                    <a:pt x="1897" y="25459"/>
                  </a:lnTo>
                  <a:cubicBezTo>
                    <a:pt x="1801" y="25716"/>
                    <a:pt x="1576" y="25909"/>
                    <a:pt x="1286" y="25941"/>
                  </a:cubicBezTo>
                  <a:lnTo>
                    <a:pt x="1222" y="25941"/>
                  </a:lnTo>
                  <a:cubicBezTo>
                    <a:pt x="1029" y="25941"/>
                    <a:pt x="869" y="25877"/>
                    <a:pt x="740" y="25748"/>
                  </a:cubicBezTo>
                  <a:cubicBezTo>
                    <a:pt x="611" y="25620"/>
                    <a:pt x="515" y="25427"/>
                    <a:pt x="515" y="25266"/>
                  </a:cubicBezTo>
                  <a:cubicBezTo>
                    <a:pt x="547" y="25202"/>
                    <a:pt x="547" y="25106"/>
                    <a:pt x="579" y="25041"/>
                  </a:cubicBezTo>
                  <a:cubicBezTo>
                    <a:pt x="1158" y="23113"/>
                    <a:pt x="2283" y="19512"/>
                    <a:pt x="3279" y="16202"/>
                  </a:cubicBezTo>
                  <a:cubicBezTo>
                    <a:pt x="3794" y="14562"/>
                    <a:pt x="4244" y="12987"/>
                    <a:pt x="4597" y="11733"/>
                  </a:cubicBezTo>
                  <a:cubicBezTo>
                    <a:pt x="4790" y="11123"/>
                    <a:pt x="4919" y="10576"/>
                    <a:pt x="5047" y="10126"/>
                  </a:cubicBezTo>
                  <a:cubicBezTo>
                    <a:pt x="5144" y="9708"/>
                    <a:pt x="5208" y="9387"/>
                    <a:pt x="5240" y="9162"/>
                  </a:cubicBezTo>
                  <a:cubicBezTo>
                    <a:pt x="5240" y="9098"/>
                    <a:pt x="5240" y="9033"/>
                    <a:pt x="5240" y="8969"/>
                  </a:cubicBezTo>
                  <a:cubicBezTo>
                    <a:pt x="5240" y="8423"/>
                    <a:pt x="5079" y="7780"/>
                    <a:pt x="4854" y="7073"/>
                  </a:cubicBezTo>
                  <a:cubicBezTo>
                    <a:pt x="4200" y="5140"/>
                    <a:pt x="2969" y="2794"/>
                    <a:pt x="2788" y="2454"/>
                  </a:cubicBezTo>
                  <a:lnTo>
                    <a:pt x="2788" y="2454"/>
                  </a:lnTo>
                  <a:cubicBezTo>
                    <a:pt x="2765" y="2311"/>
                    <a:pt x="2765" y="2172"/>
                    <a:pt x="2765" y="2058"/>
                  </a:cubicBezTo>
                  <a:cubicBezTo>
                    <a:pt x="2765" y="1190"/>
                    <a:pt x="2990" y="836"/>
                    <a:pt x="3151" y="676"/>
                  </a:cubicBezTo>
                  <a:cubicBezTo>
                    <a:pt x="3247" y="611"/>
                    <a:pt x="3344" y="547"/>
                    <a:pt x="3408" y="547"/>
                  </a:cubicBezTo>
                  <a:lnTo>
                    <a:pt x="3416" y="543"/>
                  </a:lnTo>
                  <a:close/>
                  <a:moveTo>
                    <a:pt x="3472" y="1"/>
                  </a:moveTo>
                  <a:cubicBezTo>
                    <a:pt x="3440" y="1"/>
                    <a:pt x="3119" y="1"/>
                    <a:pt x="2797" y="290"/>
                  </a:cubicBezTo>
                  <a:cubicBezTo>
                    <a:pt x="2476" y="579"/>
                    <a:pt x="2219" y="1094"/>
                    <a:pt x="2219" y="2058"/>
                  </a:cubicBezTo>
                  <a:cubicBezTo>
                    <a:pt x="2219" y="2187"/>
                    <a:pt x="2251" y="2379"/>
                    <a:pt x="2251" y="2540"/>
                  </a:cubicBezTo>
                  <a:lnTo>
                    <a:pt x="2283" y="2669"/>
                  </a:lnTo>
                  <a:cubicBezTo>
                    <a:pt x="2283" y="2669"/>
                    <a:pt x="2315" y="2733"/>
                    <a:pt x="2379" y="2862"/>
                  </a:cubicBezTo>
                  <a:cubicBezTo>
                    <a:pt x="2636" y="3312"/>
                    <a:pt x="3215" y="4437"/>
                    <a:pt x="3729" y="5690"/>
                  </a:cubicBezTo>
                  <a:cubicBezTo>
                    <a:pt x="3987" y="6301"/>
                    <a:pt x="4244" y="6944"/>
                    <a:pt x="4437" y="7523"/>
                  </a:cubicBezTo>
                  <a:cubicBezTo>
                    <a:pt x="4597" y="8069"/>
                    <a:pt x="4726" y="8615"/>
                    <a:pt x="4726" y="8969"/>
                  </a:cubicBezTo>
                  <a:cubicBezTo>
                    <a:pt x="4726" y="9001"/>
                    <a:pt x="4726" y="9065"/>
                    <a:pt x="4726" y="9130"/>
                  </a:cubicBezTo>
                  <a:cubicBezTo>
                    <a:pt x="4694" y="9258"/>
                    <a:pt x="4629" y="9580"/>
                    <a:pt x="4533" y="9998"/>
                  </a:cubicBezTo>
                  <a:cubicBezTo>
                    <a:pt x="3762" y="12987"/>
                    <a:pt x="1094" y="21538"/>
                    <a:pt x="65" y="24881"/>
                  </a:cubicBezTo>
                  <a:cubicBezTo>
                    <a:pt x="1" y="25009"/>
                    <a:pt x="1" y="25138"/>
                    <a:pt x="1" y="25266"/>
                  </a:cubicBezTo>
                  <a:cubicBezTo>
                    <a:pt x="1" y="25909"/>
                    <a:pt x="547" y="26488"/>
                    <a:pt x="1222" y="26488"/>
                  </a:cubicBezTo>
                  <a:lnTo>
                    <a:pt x="1351" y="26488"/>
                  </a:lnTo>
                  <a:cubicBezTo>
                    <a:pt x="1833" y="26424"/>
                    <a:pt x="2251" y="26102"/>
                    <a:pt x="2411" y="25620"/>
                  </a:cubicBezTo>
                  <a:lnTo>
                    <a:pt x="7654" y="9510"/>
                  </a:lnTo>
                  <a:lnTo>
                    <a:pt x="7654" y="9510"/>
                  </a:lnTo>
                  <a:cubicBezTo>
                    <a:pt x="7710" y="9419"/>
                    <a:pt x="8671" y="8407"/>
                    <a:pt x="11444" y="7908"/>
                  </a:cubicBezTo>
                  <a:cubicBezTo>
                    <a:pt x="12023" y="7780"/>
                    <a:pt x="13148" y="7683"/>
                    <a:pt x="14658" y="7555"/>
                  </a:cubicBezTo>
                  <a:cubicBezTo>
                    <a:pt x="19094" y="7201"/>
                    <a:pt x="26584" y="6848"/>
                    <a:pt x="30538" y="6687"/>
                  </a:cubicBezTo>
                  <a:lnTo>
                    <a:pt x="30666" y="6687"/>
                  </a:lnTo>
                  <a:cubicBezTo>
                    <a:pt x="32499" y="6687"/>
                    <a:pt x="34042" y="8037"/>
                    <a:pt x="34202" y="9837"/>
                  </a:cubicBezTo>
                  <a:lnTo>
                    <a:pt x="34202" y="9933"/>
                  </a:lnTo>
                  <a:cubicBezTo>
                    <a:pt x="34234" y="10512"/>
                    <a:pt x="34492" y="11605"/>
                    <a:pt x="34877" y="13019"/>
                  </a:cubicBezTo>
                  <a:cubicBezTo>
                    <a:pt x="36002" y="17262"/>
                    <a:pt x="38188" y="24077"/>
                    <a:pt x="38767" y="25941"/>
                  </a:cubicBezTo>
                  <a:cubicBezTo>
                    <a:pt x="38895" y="26295"/>
                    <a:pt x="39217" y="26520"/>
                    <a:pt x="39603" y="26520"/>
                  </a:cubicBezTo>
                  <a:lnTo>
                    <a:pt x="39731" y="26520"/>
                  </a:lnTo>
                  <a:cubicBezTo>
                    <a:pt x="40181" y="26456"/>
                    <a:pt x="40470" y="26102"/>
                    <a:pt x="40470" y="25684"/>
                  </a:cubicBezTo>
                  <a:cubicBezTo>
                    <a:pt x="40470" y="25620"/>
                    <a:pt x="40470" y="25556"/>
                    <a:pt x="40438" y="25491"/>
                  </a:cubicBezTo>
                  <a:cubicBezTo>
                    <a:pt x="39795" y="22566"/>
                    <a:pt x="37031" y="9933"/>
                    <a:pt x="36067" y="3633"/>
                  </a:cubicBezTo>
                  <a:cubicBezTo>
                    <a:pt x="36039" y="3493"/>
                    <a:pt x="35938" y="3402"/>
                    <a:pt x="35827" y="3402"/>
                  </a:cubicBezTo>
                  <a:cubicBezTo>
                    <a:pt x="35811" y="3402"/>
                    <a:pt x="35794" y="3404"/>
                    <a:pt x="35777" y="3408"/>
                  </a:cubicBezTo>
                  <a:cubicBezTo>
                    <a:pt x="35777" y="3408"/>
                    <a:pt x="35295" y="3408"/>
                    <a:pt x="34427" y="3440"/>
                  </a:cubicBezTo>
                  <a:cubicBezTo>
                    <a:pt x="31920" y="3569"/>
                    <a:pt x="26198" y="3762"/>
                    <a:pt x="20991" y="3762"/>
                  </a:cubicBezTo>
                  <a:cubicBezTo>
                    <a:pt x="18902" y="3762"/>
                    <a:pt x="16876" y="3729"/>
                    <a:pt x="15173" y="3633"/>
                  </a:cubicBezTo>
                  <a:cubicBezTo>
                    <a:pt x="13469" y="3569"/>
                    <a:pt x="12087" y="3408"/>
                    <a:pt x="11283" y="3215"/>
                  </a:cubicBezTo>
                  <a:cubicBezTo>
                    <a:pt x="9033" y="2637"/>
                    <a:pt x="7105" y="1865"/>
                    <a:pt x="5754" y="1190"/>
                  </a:cubicBezTo>
                  <a:cubicBezTo>
                    <a:pt x="5079" y="869"/>
                    <a:pt x="4533" y="579"/>
                    <a:pt x="4179" y="354"/>
                  </a:cubicBezTo>
                  <a:cubicBezTo>
                    <a:pt x="3987" y="258"/>
                    <a:pt x="3858" y="194"/>
                    <a:pt x="3762" y="129"/>
                  </a:cubicBezTo>
                  <a:cubicBezTo>
                    <a:pt x="3665" y="65"/>
                    <a:pt x="3601" y="33"/>
                    <a:pt x="3601" y="33"/>
                  </a:cubicBezTo>
                  <a:cubicBezTo>
                    <a:pt x="3569" y="1"/>
                    <a:pt x="350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293;p64">
              <a:extLst>
                <a:ext uri="{FF2B5EF4-FFF2-40B4-BE49-F238E27FC236}">
                  <a16:creationId xmlns:a16="http://schemas.microsoft.com/office/drawing/2014/main" id="{65B4C9F9-9F67-408F-89F0-1EDFF5822019}"/>
                </a:ext>
              </a:extLst>
            </p:cNvPr>
            <p:cNvSpPr/>
            <p:nvPr/>
          </p:nvSpPr>
          <p:spPr>
            <a:xfrm>
              <a:off x="1780050" y="3140675"/>
              <a:ext cx="339950" cy="886500"/>
            </a:xfrm>
            <a:custGeom>
              <a:avLst/>
              <a:gdLst/>
              <a:ahLst/>
              <a:cxnLst/>
              <a:rect l="l" t="t" r="r" b="b"/>
              <a:pathLst>
                <a:path w="13598" h="35460" extrusionOk="0">
                  <a:moveTo>
                    <a:pt x="7831" y="0"/>
                  </a:moveTo>
                  <a:cubicBezTo>
                    <a:pt x="7212" y="0"/>
                    <a:pt x="6783" y="1258"/>
                    <a:pt x="6783" y="1258"/>
                  </a:cubicBezTo>
                  <a:cubicBezTo>
                    <a:pt x="6783" y="1258"/>
                    <a:pt x="1" y="22602"/>
                    <a:pt x="1126" y="26395"/>
                  </a:cubicBezTo>
                  <a:cubicBezTo>
                    <a:pt x="2251" y="30155"/>
                    <a:pt x="7748" y="35459"/>
                    <a:pt x="9837" y="35459"/>
                  </a:cubicBezTo>
                  <a:cubicBezTo>
                    <a:pt x="11894" y="35459"/>
                    <a:pt x="13598" y="14662"/>
                    <a:pt x="13598" y="12765"/>
                  </a:cubicBezTo>
                  <a:cubicBezTo>
                    <a:pt x="13598" y="10901"/>
                    <a:pt x="9998" y="4086"/>
                    <a:pt x="8873" y="1258"/>
                  </a:cubicBezTo>
                  <a:cubicBezTo>
                    <a:pt x="8498" y="315"/>
                    <a:pt x="8140" y="0"/>
                    <a:pt x="7831" y="0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4294;p64">
              <a:extLst>
                <a:ext uri="{FF2B5EF4-FFF2-40B4-BE49-F238E27FC236}">
                  <a16:creationId xmlns:a16="http://schemas.microsoft.com/office/drawing/2014/main" id="{5DA1B711-5C52-4112-9236-F12DC402EBEC}"/>
                </a:ext>
              </a:extLst>
            </p:cNvPr>
            <p:cNvSpPr/>
            <p:nvPr/>
          </p:nvSpPr>
          <p:spPr>
            <a:xfrm>
              <a:off x="1798550" y="3133525"/>
              <a:ext cx="327900" cy="900075"/>
            </a:xfrm>
            <a:custGeom>
              <a:avLst/>
              <a:gdLst/>
              <a:ahLst/>
              <a:cxnLst/>
              <a:rect l="l" t="t" r="r" b="b"/>
              <a:pathLst>
                <a:path w="13116" h="36003" extrusionOk="0">
                  <a:moveTo>
                    <a:pt x="7104" y="547"/>
                  </a:moveTo>
                  <a:cubicBezTo>
                    <a:pt x="7136" y="547"/>
                    <a:pt x="7233" y="579"/>
                    <a:pt x="7393" y="740"/>
                  </a:cubicBezTo>
                  <a:cubicBezTo>
                    <a:pt x="7522" y="901"/>
                    <a:pt x="7715" y="1190"/>
                    <a:pt x="7875" y="1640"/>
                  </a:cubicBezTo>
                  <a:cubicBezTo>
                    <a:pt x="8454" y="3054"/>
                    <a:pt x="9643" y="5465"/>
                    <a:pt x="10672" y="7780"/>
                  </a:cubicBezTo>
                  <a:cubicBezTo>
                    <a:pt x="11186" y="8905"/>
                    <a:pt x="11669" y="10030"/>
                    <a:pt x="12022" y="10962"/>
                  </a:cubicBezTo>
                  <a:cubicBezTo>
                    <a:pt x="12376" y="11894"/>
                    <a:pt x="12601" y="12666"/>
                    <a:pt x="12601" y="13051"/>
                  </a:cubicBezTo>
                  <a:cubicBezTo>
                    <a:pt x="12601" y="13501"/>
                    <a:pt x="12504" y="15173"/>
                    <a:pt x="12311" y="17391"/>
                  </a:cubicBezTo>
                  <a:cubicBezTo>
                    <a:pt x="12022" y="20702"/>
                    <a:pt x="11540" y="25298"/>
                    <a:pt x="10929" y="29027"/>
                  </a:cubicBezTo>
                  <a:cubicBezTo>
                    <a:pt x="10640" y="30892"/>
                    <a:pt x="10286" y="32563"/>
                    <a:pt x="9933" y="33752"/>
                  </a:cubicBezTo>
                  <a:cubicBezTo>
                    <a:pt x="9772" y="34331"/>
                    <a:pt x="9579" y="34813"/>
                    <a:pt x="9418" y="35102"/>
                  </a:cubicBezTo>
                  <a:cubicBezTo>
                    <a:pt x="9322" y="35263"/>
                    <a:pt x="9258" y="35360"/>
                    <a:pt x="9193" y="35424"/>
                  </a:cubicBezTo>
                  <a:cubicBezTo>
                    <a:pt x="9129" y="35488"/>
                    <a:pt x="9097" y="35488"/>
                    <a:pt x="9097" y="35488"/>
                  </a:cubicBezTo>
                  <a:cubicBezTo>
                    <a:pt x="8872" y="35488"/>
                    <a:pt x="8583" y="35424"/>
                    <a:pt x="8261" y="35263"/>
                  </a:cubicBezTo>
                  <a:cubicBezTo>
                    <a:pt x="7104" y="34781"/>
                    <a:pt x="5400" y="33399"/>
                    <a:pt x="3922" y="31759"/>
                  </a:cubicBezTo>
                  <a:cubicBezTo>
                    <a:pt x="2411" y="30120"/>
                    <a:pt x="1125" y="28191"/>
                    <a:pt x="643" y="26584"/>
                  </a:cubicBezTo>
                  <a:cubicBezTo>
                    <a:pt x="579" y="26359"/>
                    <a:pt x="514" y="25973"/>
                    <a:pt x="514" y="25523"/>
                  </a:cubicBezTo>
                  <a:cubicBezTo>
                    <a:pt x="514" y="24109"/>
                    <a:pt x="900" y="21891"/>
                    <a:pt x="1414" y="19384"/>
                  </a:cubicBezTo>
                  <a:cubicBezTo>
                    <a:pt x="2250" y="15623"/>
                    <a:pt x="3472" y="11187"/>
                    <a:pt x="4468" y="7683"/>
                  </a:cubicBezTo>
                  <a:cubicBezTo>
                    <a:pt x="4983" y="5915"/>
                    <a:pt x="5433" y="4404"/>
                    <a:pt x="5786" y="3344"/>
                  </a:cubicBezTo>
                  <a:cubicBezTo>
                    <a:pt x="6108" y="2251"/>
                    <a:pt x="6300" y="1608"/>
                    <a:pt x="6300" y="1608"/>
                  </a:cubicBezTo>
                  <a:lnTo>
                    <a:pt x="6333" y="1576"/>
                  </a:lnTo>
                  <a:cubicBezTo>
                    <a:pt x="6365" y="1447"/>
                    <a:pt x="6493" y="1190"/>
                    <a:pt x="6654" y="933"/>
                  </a:cubicBezTo>
                  <a:cubicBezTo>
                    <a:pt x="6718" y="804"/>
                    <a:pt x="6815" y="708"/>
                    <a:pt x="6879" y="644"/>
                  </a:cubicBezTo>
                  <a:cubicBezTo>
                    <a:pt x="6975" y="579"/>
                    <a:pt x="7040" y="547"/>
                    <a:pt x="7104" y="547"/>
                  </a:cubicBezTo>
                  <a:close/>
                  <a:moveTo>
                    <a:pt x="7104" y="1"/>
                  </a:moveTo>
                  <a:cubicBezTo>
                    <a:pt x="6847" y="1"/>
                    <a:pt x="6654" y="129"/>
                    <a:pt x="6493" y="290"/>
                  </a:cubicBezTo>
                  <a:cubicBezTo>
                    <a:pt x="6268" y="483"/>
                    <a:pt x="6108" y="772"/>
                    <a:pt x="5979" y="1029"/>
                  </a:cubicBezTo>
                  <a:cubicBezTo>
                    <a:pt x="5883" y="1254"/>
                    <a:pt x="5818" y="1447"/>
                    <a:pt x="5818" y="1447"/>
                  </a:cubicBezTo>
                  <a:cubicBezTo>
                    <a:pt x="5786" y="1447"/>
                    <a:pt x="4340" y="6012"/>
                    <a:pt x="2893" y="11283"/>
                  </a:cubicBezTo>
                  <a:cubicBezTo>
                    <a:pt x="2186" y="13919"/>
                    <a:pt x="1447" y="16748"/>
                    <a:pt x="900" y="19255"/>
                  </a:cubicBezTo>
                  <a:cubicBezTo>
                    <a:pt x="354" y="21795"/>
                    <a:pt x="0" y="24013"/>
                    <a:pt x="0" y="25523"/>
                  </a:cubicBezTo>
                  <a:cubicBezTo>
                    <a:pt x="0" y="26006"/>
                    <a:pt x="32" y="26423"/>
                    <a:pt x="129" y="26745"/>
                  </a:cubicBezTo>
                  <a:cubicBezTo>
                    <a:pt x="739" y="28706"/>
                    <a:pt x="2411" y="30988"/>
                    <a:pt x="4179" y="32820"/>
                  </a:cubicBezTo>
                  <a:cubicBezTo>
                    <a:pt x="5079" y="33720"/>
                    <a:pt x="6011" y="34524"/>
                    <a:pt x="6847" y="35070"/>
                  </a:cubicBezTo>
                  <a:cubicBezTo>
                    <a:pt x="7265" y="35360"/>
                    <a:pt x="7683" y="35585"/>
                    <a:pt x="8036" y="35745"/>
                  </a:cubicBezTo>
                  <a:cubicBezTo>
                    <a:pt x="8422" y="35906"/>
                    <a:pt x="8776" y="36002"/>
                    <a:pt x="9097" y="36002"/>
                  </a:cubicBezTo>
                  <a:cubicBezTo>
                    <a:pt x="9193" y="36002"/>
                    <a:pt x="9322" y="35970"/>
                    <a:pt x="9418" y="35906"/>
                  </a:cubicBezTo>
                  <a:cubicBezTo>
                    <a:pt x="9611" y="35810"/>
                    <a:pt x="9740" y="35617"/>
                    <a:pt x="9868" y="35392"/>
                  </a:cubicBezTo>
                  <a:cubicBezTo>
                    <a:pt x="10126" y="34942"/>
                    <a:pt x="10351" y="34331"/>
                    <a:pt x="10576" y="33527"/>
                  </a:cubicBezTo>
                  <a:cubicBezTo>
                    <a:pt x="11315" y="30763"/>
                    <a:pt x="11958" y="26038"/>
                    <a:pt x="12408" y="21795"/>
                  </a:cubicBezTo>
                  <a:cubicBezTo>
                    <a:pt x="12633" y="19705"/>
                    <a:pt x="12826" y="17712"/>
                    <a:pt x="12954" y="16137"/>
                  </a:cubicBezTo>
                  <a:cubicBezTo>
                    <a:pt x="13051" y="14562"/>
                    <a:pt x="13115" y="13469"/>
                    <a:pt x="13115" y="13051"/>
                  </a:cubicBezTo>
                  <a:cubicBezTo>
                    <a:pt x="13115" y="12505"/>
                    <a:pt x="12890" y="11733"/>
                    <a:pt x="12536" y="10769"/>
                  </a:cubicBezTo>
                  <a:cubicBezTo>
                    <a:pt x="11990" y="9323"/>
                    <a:pt x="11186" y="7522"/>
                    <a:pt x="10383" y="5819"/>
                  </a:cubicBezTo>
                  <a:cubicBezTo>
                    <a:pt x="9579" y="4115"/>
                    <a:pt x="8808" y="2476"/>
                    <a:pt x="8390" y="1447"/>
                  </a:cubicBezTo>
                  <a:cubicBezTo>
                    <a:pt x="8197" y="933"/>
                    <a:pt x="8004" y="611"/>
                    <a:pt x="7779" y="386"/>
                  </a:cubicBezTo>
                  <a:cubicBezTo>
                    <a:pt x="7586" y="129"/>
                    <a:pt x="7329" y="1"/>
                    <a:pt x="7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295;p64">
              <a:extLst>
                <a:ext uri="{FF2B5EF4-FFF2-40B4-BE49-F238E27FC236}">
                  <a16:creationId xmlns:a16="http://schemas.microsoft.com/office/drawing/2014/main" id="{18705DF4-D360-4417-8E0A-F52D2FAC34A7}"/>
                </a:ext>
              </a:extLst>
            </p:cNvPr>
            <p:cNvSpPr/>
            <p:nvPr/>
          </p:nvSpPr>
          <p:spPr>
            <a:xfrm>
              <a:off x="2044450" y="3431675"/>
              <a:ext cx="838175" cy="676200"/>
            </a:xfrm>
            <a:custGeom>
              <a:avLst/>
              <a:gdLst/>
              <a:ahLst/>
              <a:cxnLst/>
              <a:rect l="l" t="t" r="r" b="b"/>
              <a:pathLst>
                <a:path w="33527" h="27048" extrusionOk="0">
                  <a:moveTo>
                    <a:pt x="27612" y="0"/>
                  </a:moveTo>
                  <a:cubicBezTo>
                    <a:pt x="23626" y="0"/>
                    <a:pt x="6622" y="193"/>
                    <a:pt x="3408" y="2090"/>
                  </a:cubicBezTo>
                  <a:cubicBezTo>
                    <a:pt x="193" y="3986"/>
                    <a:pt x="0" y="18162"/>
                    <a:pt x="0" y="21376"/>
                  </a:cubicBezTo>
                  <a:cubicBezTo>
                    <a:pt x="0" y="24591"/>
                    <a:pt x="3215" y="26841"/>
                    <a:pt x="7554" y="27034"/>
                  </a:cubicBezTo>
                  <a:cubicBezTo>
                    <a:pt x="7766" y="27043"/>
                    <a:pt x="8010" y="27048"/>
                    <a:pt x="8285" y="27048"/>
                  </a:cubicBezTo>
                  <a:cubicBezTo>
                    <a:pt x="13678" y="27048"/>
                    <a:pt x="30523" y="25330"/>
                    <a:pt x="32145" y="25330"/>
                  </a:cubicBezTo>
                  <a:cubicBezTo>
                    <a:pt x="33013" y="25330"/>
                    <a:pt x="33366" y="23691"/>
                    <a:pt x="33430" y="21537"/>
                  </a:cubicBezTo>
                  <a:cubicBezTo>
                    <a:pt x="33527" y="18162"/>
                    <a:pt x="32948" y="13597"/>
                    <a:pt x="32916" y="12633"/>
                  </a:cubicBezTo>
                  <a:cubicBezTo>
                    <a:pt x="32691" y="9451"/>
                    <a:pt x="32498" y="0"/>
                    <a:pt x="27612" y="0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4296;p64">
              <a:extLst>
                <a:ext uri="{FF2B5EF4-FFF2-40B4-BE49-F238E27FC236}">
                  <a16:creationId xmlns:a16="http://schemas.microsoft.com/office/drawing/2014/main" id="{88A123CF-6688-4EEB-960D-D67AF2EBC1D6}"/>
                </a:ext>
              </a:extLst>
            </p:cNvPr>
            <p:cNvSpPr/>
            <p:nvPr/>
          </p:nvSpPr>
          <p:spPr>
            <a:xfrm>
              <a:off x="2038025" y="3425250"/>
              <a:ext cx="849425" cy="689525"/>
            </a:xfrm>
            <a:custGeom>
              <a:avLst/>
              <a:gdLst/>
              <a:ahLst/>
              <a:cxnLst/>
              <a:rect l="l" t="t" r="r" b="b"/>
              <a:pathLst>
                <a:path w="33977" h="27581" extrusionOk="0">
                  <a:moveTo>
                    <a:pt x="27869" y="514"/>
                  </a:moveTo>
                  <a:cubicBezTo>
                    <a:pt x="28994" y="547"/>
                    <a:pt x="29830" y="1061"/>
                    <a:pt x="30505" y="1961"/>
                  </a:cubicBezTo>
                  <a:cubicBezTo>
                    <a:pt x="31534" y="3279"/>
                    <a:pt x="32080" y="5433"/>
                    <a:pt x="32402" y="7522"/>
                  </a:cubicBezTo>
                  <a:cubicBezTo>
                    <a:pt x="32723" y="9643"/>
                    <a:pt x="32820" y="11701"/>
                    <a:pt x="32884" y="12922"/>
                  </a:cubicBezTo>
                  <a:cubicBezTo>
                    <a:pt x="32916" y="13372"/>
                    <a:pt x="33045" y="14562"/>
                    <a:pt x="33173" y="16040"/>
                  </a:cubicBezTo>
                  <a:cubicBezTo>
                    <a:pt x="33302" y="17519"/>
                    <a:pt x="33430" y="19319"/>
                    <a:pt x="33430" y="20926"/>
                  </a:cubicBezTo>
                  <a:cubicBezTo>
                    <a:pt x="33430" y="21215"/>
                    <a:pt x="33430" y="21505"/>
                    <a:pt x="33430" y="21794"/>
                  </a:cubicBezTo>
                  <a:cubicBezTo>
                    <a:pt x="33398" y="22855"/>
                    <a:pt x="33270" y="23787"/>
                    <a:pt x="33077" y="24430"/>
                  </a:cubicBezTo>
                  <a:cubicBezTo>
                    <a:pt x="32980" y="24751"/>
                    <a:pt x="32884" y="24976"/>
                    <a:pt x="32755" y="25137"/>
                  </a:cubicBezTo>
                  <a:cubicBezTo>
                    <a:pt x="32627" y="25266"/>
                    <a:pt x="32530" y="25330"/>
                    <a:pt x="32402" y="25330"/>
                  </a:cubicBezTo>
                  <a:cubicBezTo>
                    <a:pt x="31952" y="25330"/>
                    <a:pt x="30602" y="25426"/>
                    <a:pt x="28705" y="25587"/>
                  </a:cubicBezTo>
                  <a:cubicBezTo>
                    <a:pt x="23016" y="26069"/>
                    <a:pt x="12536" y="27034"/>
                    <a:pt x="8518" y="27034"/>
                  </a:cubicBezTo>
                  <a:lnTo>
                    <a:pt x="7843" y="27034"/>
                  </a:lnTo>
                  <a:cubicBezTo>
                    <a:pt x="5690" y="26937"/>
                    <a:pt x="3857" y="26326"/>
                    <a:pt x="2572" y="25362"/>
                  </a:cubicBezTo>
                  <a:cubicBezTo>
                    <a:pt x="1286" y="24430"/>
                    <a:pt x="514" y="23144"/>
                    <a:pt x="514" y="21633"/>
                  </a:cubicBezTo>
                  <a:cubicBezTo>
                    <a:pt x="514" y="20026"/>
                    <a:pt x="579" y="15687"/>
                    <a:pt x="1029" y="11508"/>
                  </a:cubicBezTo>
                  <a:cubicBezTo>
                    <a:pt x="1254" y="9418"/>
                    <a:pt x="1575" y="7393"/>
                    <a:pt x="2025" y="5786"/>
                  </a:cubicBezTo>
                  <a:cubicBezTo>
                    <a:pt x="2250" y="4950"/>
                    <a:pt x="2540" y="4243"/>
                    <a:pt x="2829" y="3697"/>
                  </a:cubicBezTo>
                  <a:cubicBezTo>
                    <a:pt x="3118" y="3150"/>
                    <a:pt x="3472" y="2765"/>
                    <a:pt x="3793" y="2572"/>
                  </a:cubicBezTo>
                  <a:cubicBezTo>
                    <a:pt x="4147" y="2347"/>
                    <a:pt x="4758" y="2154"/>
                    <a:pt x="5529" y="1961"/>
                  </a:cubicBezTo>
                  <a:cubicBezTo>
                    <a:pt x="8229" y="1318"/>
                    <a:pt x="12954" y="964"/>
                    <a:pt x="17422" y="772"/>
                  </a:cubicBezTo>
                  <a:cubicBezTo>
                    <a:pt x="21890" y="579"/>
                    <a:pt x="26134" y="514"/>
                    <a:pt x="27869" y="514"/>
                  </a:cubicBezTo>
                  <a:close/>
                  <a:moveTo>
                    <a:pt x="27869" y="0"/>
                  </a:moveTo>
                  <a:cubicBezTo>
                    <a:pt x="25876" y="0"/>
                    <a:pt x="20605" y="32"/>
                    <a:pt x="15462" y="322"/>
                  </a:cubicBezTo>
                  <a:cubicBezTo>
                    <a:pt x="12890" y="482"/>
                    <a:pt x="10318" y="675"/>
                    <a:pt x="8197" y="964"/>
                  </a:cubicBezTo>
                  <a:cubicBezTo>
                    <a:pt x="7136" y="1093"/>
                    <a:pt x="6204" y="1254"/>
                    <a:pt x="5400" y="1447"/>
                  </a:cubicBezTo>
                  <a:cubicBezTo>
                    <a:pt x="4597" y="1639"/>
                    <a:pt x="3986" y="1864"/>
                    <a:pt x="3536" y="2122"/>
                  </a:cubicBezTo>
                  <a:cubicBezTo>
                    <a:pt x="3054" y="2379"/>
                    <a:pt x="2700" y="2861"/>
                    <a:pt x="2347" y="3440"/>
                  </a:cubicBezTo>
                  <a:cubicBezTo>
                    <a:pt x="1800" y="4500"/>
                    <a:pt x="1350" y="5979"/>
                    <a:pt x="1029" y="7650"/>
                  </a:cubicBezTo>
                  <a:cubicBezTo>
                    <a:pt x="64" y="12665"/>
                    <a:pt x="0" y="19512"/>
                    <a:pt x="0" y="21633"/>
                  </a:cubicBezTo>
                  <a:cubicBezTo>
                    <a:pt x="0" y="23305"/>
                    <a:pt x="836" y="24784"/>
                    <a:pt x="2250" y="25812"/>
                  </a:cubicBezTo>
                  <a:cubicBezTo>
                    <a:pt x="3665" y="26841"/>
                    <a:pt x="5593" y="27452"/>
                    <a:pt x="7811" y="27548"/>
                  </a:cubicBezTo>
                  <a:cubicBezTo>
                    <a:pt x="8004" y="27580"/>
                    <a:pt x="8261" y="27580"/>
                    <a:pt x="8518" y="27580"/>
                  </a:cubicBezTo>
                  <a:cubicBezTo>
                    <a:pt x="11219" y="27580"/>
                    <a:pt x="16780" y="27130"/>
                    <a:pt x="21890" y="26712"/>
                  </a:cubicBezTo>
                  <a:cubicBezTo>
                    <a:pt x="24430" y="26487"/>
                    <a:pt x="26873" y="26294"/>
                    <a:pt x="28769" y="26134"/>
                  </a:cubicBezTo>
                  <a:cubicBezTo>
                    <a:pt x="30634" y="25973"/>
                    <a:pt x="32016" y="25844"/>
                    <a:pt x="32402" y="25844"/>
                  </a:cubicBezTo>
                  <a:cubicBezTo>
                    <a:pt x="32691" y="25844"/>
                    <a:pt x="32980" y="25716"/>
                    <a:pt x="33173" y="25459"/>
                  </a:cubicBezTo>
                  <a:cubicBezTo>
                    <a:pt x="33462" y="25105"/>
                    <a:pt x="33623" y="24623"/>
                    <a:pt x="33752" y="23980"/>
                  </a:cubicBezTo>
                  <a:cubicBezTo>
                    <a:pt x="33848" y="23369"/>
                    <a:pt x="33912" y="22630"/>
                    <a:pt x="33945" y="21826"/>
                  </a:cubicBezTo>
                  <a:cubicBezTo>
                    <a:pt x="33945" y="21537"/>
                    <a:pt x="33977" y="21215"/>
                    <a:pt x="33977" y="20926"/>
                  </a:cubicBezTo>
                  <a:cubicBezTo>
                    <a:pt x="33977" y="19287"/>
                    <a:pt x="33848" y="17487"/>
                    <a:pt x="33720" y="15976"/>
                  </a:cubicBezTo>
                  <a:cubicBezTo>
                    <a:pt x="33591" y="14497"/>
                    <a:pt x="33462" y="13308"/>
                    <a:pt x="33430" y="12890"/>
                  </a:cubicBezTo>
                  <a:cubicBezTo>
                    <a:pt x="33334" y="11283"/>
                    <a:pt x="33205" y="8101"/>
                    <a:pt x="32530" y="5304"/>
                  </a:cubicBezTo>
                  <a:cubicBezTo>
                    <a:pt x="32177" y="3922"/>
                    <a:pt x="31662" y="2604"/>
                    <a:pt x="30923" y="1639"/>
                  </a:cubicBezTo>
                  <a:cubicBezTo>
                    <a:pt x="30184" y="643"/>
                    <a:pt x="29155" y="0"/>
                    <a:pt x="27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297;p64">
              <a:extLst>
                <a:ext uri="{FF2B5EF4-FFF2-40B4-BE49-F238E27FC236}">
                  <a16:creationId xmlns:a16="http://schemas.microsoft.com/office/drawing/2014/main" id="{5E5181D8-C3F6-4C74-8E3B-4BEC04EDC965}"/>
                </a:ext>
              </a:extLst>
            </p:cNvPr>
            <p:cNvSpPr/>
            <p:nvPr/>
          </p:nvSpPr>
          <p:spPr>
            <a:xfrm>
              <a:off x="2705825" y="3762375"/>
              <a:ext cx="401825" cy="213375"/>
            </a:xfrm>
            <a:custGeom>
              <a:avLst/>
              <a:gdLst/>
              <a:ahLst/>
              <a:cxnLst/>
              <a:rect l="l" t="t" r="r" b="b"/>
              <a:pathLst>
                <a:path w="16073" h="8535" extrusionOk="0">
                  <a:moveTo>
                    <a:pt x="7152" y="0"/>
                  </a:moveTo>
                  <a:cubicBezTo>
                    <a:pt x="3680" y="0"/>
                    <a:pt x="0" y="209"/>
                    <a:pt x="0" y="209"/>
                  </a:cubicBezTo>
                  <a:lnTo>
                    <a:pt x="2090" y="8502"/>
                  </a:lnTo>
                  <a:cubicBezTo>
                    <a:pt x="2090" y="8502"/>
                    <a:pt x="3100" y="8534"/>
                    <a:pt x="4560" y="8534"/>
                  </a:cubicBezTo>
                  <a:cubicBezTo>
                    <a:pt x="8149" y="8534"/>
                    <a:pt x="14455" y="8339"/>
                    <a:pt x="15140" y="6991"/>
                  </a:cubicBezTo>
                  <a:cubicBezTo>
                    <a:pt x="16072" y="5127"/>
                    <a:pt x="15140" y="1141"/>
                    <a:pt x="12665" y="402"/>
                  </a:cubicBezTo>
                  <a:cubicBezTo>
                    <a:pt x="11688" y="93"/>
                    <a:pt x="9466" y="0"/>
                    <a:pt x="7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298;p64">
              <a:extLst>
                <a:ext uri="{FF2B5EF4-FFF2-40B4-BE49-F238E27FC236}">
                  <a16:creationId xmlns:a16="http://schemas.microsoft.com/office/drawing/2014/main" id="{2ABBBD68-FD7A-41ED-952E-C8B1AD665F53}"/>
                </a:ext>
              </a:extLst>
            </p:cNvPr>
            <p:cNvSpPr/>
            <p:nvPr/>
          </p:nvSpPr>
          <p:spPr>
            <a:xfrm>
              <a:off x="2699375" y="3755525"/>
              <a:ext cx="400225" cy="227450"/>
            </a:xfrm>
            <a:custGeom>
              <a:avLst/>
              <a:gdLst/>
              <a:ahLst/>
              <a:cxnLst/>
              <a:rect l="l" t="t" r="r" b="b"/>
              <a:pathLst>
                <a:path w="16009" h="9098" extrusionOk="0">
                  <a:moveTo>
                    <a:pt x="7394" y="547"/>
                  </a:moveTo>
                  <a:cubicBezTo>
                    <a:pt x="8551" y="547"/>
                    <a:pt x="9709" y="547"/>
                    <a:pt x="10641" y="611"/>
                  </a:cubicBezTo>
                  <a:cubicBezTo>
                    <a:pt x="11605" y="676"/>
                    <a:pt x="12409" y="772"/>
                    <a:pt x="12859" y="901"/>
                  </a:cubicBezTo>
                  <a:cubicBezTo>
                    <a:pt x="13662" y="1158"/>
                    <a:pt x="14337" y="1833"/>
                    <a:pt x="14787" y="2701"/>
                  </a:cubicBezTo>
                  <a:cubicBezTo>
                    <a:pt x="15237" y="3536"/>
                    <a:pt x="15495" y="4565"/>
                    <a:pt x="15495" y="5497"/>
                  </a:cubicBezTo>
                  <a:cubicBezTo>
                    <a:pt x="15495" y="6140"/>
                    <a:pt x="15366" y="6719"/>
                    <a:pt x="15141" y="7169"/>
                  </a:cubicBezTo>
                  <a:cubicBezTo>
                    <a:pt x="15109" y="7233"/>
                    <a:pt x="14980" y="7362"/>
                    <a:pt x="14755" y="7490"/>
                  </a:cubicBezTo>
                  <a:cubicBezTo>
                    <a:pt x="14370" y="7715"/>
                    <a:pt x="13727" y="7876"/>
                    <a:pt x="12955" y="8037"/>
                  </a:cubicBezTo>
                  <a:cubicBezTo>
                    <a:pt x="10641" y="8454"/>
                    <a:pt x="7105" y="8551"/>
                    <a:pt x="4758" y="8551"/>
                  </a:cubicBezTo>
                  <a:lnTo>
                    <a:pt x="3023" y="8551"/>
                  </a:lnTo>
                  <a:cubicBezTo>
                    <a:pt x="2830" y="8536"/>
                    <a:pt x="2672" y="8528"/>
                    <a:pt x="2557" y="8524"/>
                  </a:cubicBezTo>
                  <a:lnTo>
                    <a:pt x="2557" y="8524"/>
                  </a:lnTo>
                  <a:lnTo>
                    <a:pt x="594" y="729"/>
                  </a:lnTo>
                  <a:lnTo>
                    <a:pt x="594" y="729"/>
                  </a:lnTo>
                  <a:cubicBezTo>
                    <a:pt x="680" y="724"/>
                    <a:pt x="783" y="718"/>
                    <a:pt x="901" y="708"/>
                  </a:cubicBezTo>
                  <a:cubicBezTo>
                    <a:pt x="2090" y="643"/>
                    <a:pt x="4823" y="547"/>
                    <a:pt x="7394" y="547"/>
                  </a:cubicBezTo>
                  <a:close/>
                  <a:moveTo>
                    <a:pt x="7394" y="0"/>
                  </a:moveTo>
                  <a:cubicBezTo>
                    <a:pt x="3923" y="0"/>
                    <a:pt x="258" y="193"/>
                    <a:pt x="258" y="193"/>
                  </a:cubicBezTo>
                  <a:cubicBezTo>
                    <a:pt x="162" y="193"/>
                    <a:pt x="97" y="258"/>
                    <a:pt x="65" y="322"/>
                  </a:cubicBezTo>
                  <a:cubicBezTo>
                    <a:pt x="1" y="386"/>
                    <a:pt x="1" y="451"/>
                    <a:pt x="1" y="547"/>
                  </a:cubicBezTo>
                  <a:lnTo>
                    <a:pt x="2090" y="8840"/>
                  </a:lnTo>
                  <a:cubicBezTo>
                    <a:pt x="2123" y="8969"/>
                    <a:pt x="2219" y="9065"/>
                    <a:pt x="2348" y="9065"/>
                  </a:cubicBezTo>
                  <a:cubicBezTo>
                    <a:pt x="2348" y="9065"/>
                    <a:pt x="3344" y="9097"/>
                    <a:pt x="4758" y="9097"/>
                  </a:cubicBezTo>
                  <a:cubicBezTo>
                    <a:pt x="6558" y="9097"/>
                    <a:pt x="9066" y="9033"/>
                    <a:pt x="11187" y="8808"/>
                  </a:cubicBezTo>
                  <a:cubicBezTo>
                    <a:pt x="12280" y="8712"/>
                    <a:pt x="13244" y="8551"/>
                    <a:pt x="14016" y="8358"/>
                  </a:cubicBezTo>
                  <a:cubicBezTo>
                    <a:pt x="14402" y="8229"/>
                    <a:pt x="14755" y="8101"/>
                    <a:pt x="15012" y="7972"/>
                  </a:cubicBezTo>
                  <a:cubicBezTo>
                    <a:pt x="15270" y="7812"/>
                    <a:pt x="15495" y="7651"/>
                    <a:pt x="15623" y="7394"/>
                  </a:cubicBezTo>
                  <a:cubicBezTo>
                    <a:pt x="15880" y="6847"/>
                    <a:pt x="16009" y="6204"/>
                    <a:pt x="16009" y="5497"/>
                  </a:cubicBezTo>
                  <a:cubicBezTo>
                    <a:pt x="16009" y="4469"/>
                    <a:pt x="15752" y="3376"/>
                    <a:pt x="15270" y="2443"/>
                  </a:cubicBezTo>
                  <a:cubicBezTo>
                    <a:pt x="14755" y="1511"/>
                    <a:pt x="14016" y="708"/>
                    <a:pt x="13019" y="418"/>
                  </a:cubicBezTo>
                  <a:cubicBezTo>
                    <a:pt x="12473" y="225"/>
                    <a:pt x="11669" y="129"/>
                    <a:pt x="10673" y="97"/>
                  </a:cubicBezTo>
                  <a:cubicBezTo>
                    <a:pt x="9709" y="33"/>
                    <a:pt x="858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299;p64">
              <a:extLst>
                <a:ext uri="{FF2B5EF4-FFF2-40B4-BE49-F238E27FC236}">
                  <a16:creationId xmlns:a16="http://schemas.microsoft.com/office/drawing/2014/main" id="{10361ED0-86B6-4ABB-9278-474E0563F316}"/>
                </a:ext>
              </a:extLst>
            </p:cNvPr>
            <p:cNvSpPr/>
            <p:nvPr/>
          </p:nvSpPr>
          <p:spPr>
            <a:xfrm>
              <a:off x="1997025" y="3365950"/>
              <a:ext cx="784350" cy="686200"/>
            </a:xfrm>
            <a:custGeom>
              <a:avLst/>
              <a:gdLst/>
              <a:ahLst/>
              <a:cxnLst/>
              <a:rect l="l" t="t" r="r" b="b"/>
              <a:pathLst>
                <a:path w="31374" h="27448" extrusionOk="0">
                  <a:moveTo>
                    <a:pt x="18186" y="0"/>
                  </a:moveTo>
                  <a:cubicBezTo>
                    <a:pt x="15605" y="0"/>
                    <a:pt x="13032" y="140"/>
                    <a:pt x="10962" y="540"/>
                  </a:cubicBezTo>
                  <a:cubicBezTo>
                    <a:pt x="4180" y="1890"/>
                    <a:pt x="1319" y="5844"/>
                    <a:pt x="1158" y="6615"/>
                  </a:cubicBezTo>
                  <a:cubicBezTo>
                    <a:pt x="1158" y="6615"/>
                    <a:pt x="1" y="10183"/>
                    <a:pt x="194" y="14362"/>
                  </a:cubicBezTo>
                  <a:cubicBezTo>
                    <a:pt x="387" y="18509"/>
                    <a:pt x="1512" y="22655"/>
                    <a:pt x="7201" y="26063"/>
                  </a:cubicBezTo>
                  <a:cubicBezTo>
                    <a:pt x="8905" y="27089"/>
                    <a:pt x="11774" y="27447"/>
                    <a:pt x="14953" y="27447"/>
                  </a:cubicBezTo>
                  <a:cubicBezTo>
                    <a:pt x="22331" y="27447"/>
                    <a:pt x="31374" y="25516"/>
                    <a:pt x="31374" y="25516"/>
                  </a:cubicBezTo>
                  <a:lnTo>
                    <a:pt x="30056" y="733"/>
                  </a:lnTo>
                  <a:cubicBezTo>
                    <a:pt x="30056" y="733"/>
                    <a:pt x="24102" y="0"/>
                    <a:pt x="18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300;p64">
              <a:extLst>
                <a:ext uri="{FF2B5EF4-FFF2-40B4-BE49-F238E27FC236}">
                  <a16:creationId xmlns:a16="http://schemas.microsoft.com/office/drawing/2014/main" id="{E4478821-4D34-4405-87A2-05C3FF989EB0}"/>
                </a:ext>
              </a:extLst>
            </p:cNvPr>
            <p:cNvSpPr/>
            <p:nvPr/>
          </p:nvSpPr>
          <p:spPr>
            <a:xfrm>
              <a:off x="1994625" y="3359350"/>
              <a:ext cx="793975" cy="699150"/>
            </a:xfrm>
            <a:custGeom>
              <a:avLst/>
              <a:gdLst/>
              <a:ahLst/>
              <a:cxnLst/>
              <a:rect l="l" t="t" r="r" b="b"/>
              <a:pathLst>
                <a:path w="31759" h="27966" extrusionOk="0">
                  <a:moveTo>
                    <a:pt x="18291" y="547"/>
                  </a:moveTo>
                  <a:cubicBezTo>
                    <a:pt x="21248" y="547"/>
                    <a:pt x="24205" y="740"/>
                    <a:pt x="26423" y="900"/>
                  </a:cubicBezTo>
                  <a:cubicBezTo>
                    <a:pt x="27548" y="997"/>
                    <a:pt x="28448" y="1093"/>
                    <a:pt x="29123" y="1157"/>
                  </a:cubicBezTo>
                  <a:cubicBezTo>
                    <a:pt x="29474" y="1193"/>
                    <a:pt x="29738" y="1228"/>
                    <a:pt x="29907" y="1252"/>
                  </a:cubicBezTo>
                  <a:lnTo>
                    <a:pt x="29907" y="1252"/>
                  </a:lnTo>
                  <a:lnTo>
                    <a:pt x="31200" y="25544"/>
                  </a:lnTo>
                  <a:lnTo>
                    <a:pt x="31200" y="25544"/>
                  </a:lnTo>
                  <a:cubicBezTo>
                    <a:pt x="31147" y="25556"/>
                    <a:pt x="31087" y="25571"/>
                    <a:pt x="31020" y="25587"/>
                  </a:cubicBezTo>
                  <a:cubicBezTo>
                    <a:pt x="29187" y="25973"/>
                    <a:pt x="21441" y="27452"/>
                    <a:pt x="15012" y="27452"/>
                  </a:cubicBezTo>
                  <a:cubicBezTo>
                    <a:pt x="11862" y="27452"/>
                    <a:pt x="9033" y="27066"/>
                    <a:pt x="7426" y="26102"/>
                  </a:cubicBezTo>
                  <a:cubicBezTo>
                    <a:pt x="4629" y="24430"/>
                    <a:pt x="2958" y="22566"/>
                    <a:pt x="1961" y="20637"/>
                  </a:cubicBezTo>
                  <a:cubicBezTo>
                    <a:pt x="997" y="18708"/>
                    <a:pt x="643" y="16651"/>
                    <a:pt x="547" y="14594"/>
                  </a:cubicBezTo>
                  <a:cubicBezTo>
                    <a:pt x="547" y="14272"/>
                    <a:pt x="547" y="13983"/>
                    <a:pt x="547" y="13662"/>
                  </a:cubicBezTo>
                  <a:cubicBezTo>
                    <a:pt x="547" y="11829"/>
                    <a:pt x="772" y="10126"/>
                    <a:pt x="1029" y="8904"/>
                  </a:cubicBezTo>
                  <a:cubicBezTo>
                    <a:pt x="1125" y="8294"/>
                    <a:pt x="1254" y="7811"/>
                    <a:pt x="1350" y="7458"/>
                  </a:cubicBezTo>
                  <a:cubicBezTo>
                    <a:pt x="1383" y="7297"/>
                    <a:pt x="1415" y="7168"/>
                    <a:pt x="1447" y="7072"/>
                  </a:cubicBezTo>
                  <a:cubicBezTo>
                    <a:pt x="1479" y="6976"/>
                    <a:pt x="1479" y="6943"/>
                    <a:pt x="1479" y="6943"/>
                  </a:cubicBezTo>
                  <a:lnTo>
                    <a:pt x="1511" y="6943"/>
                  </a:lnTo>
                  <a:cubicBezTo>
                    <a:pt x="1511" y="6879"/>
                    <a:pt x="1575" y="6751"/>
                    <a:pt x="1672" y="6590"/>
                  </a:cubicBezTo>
                  <a:cubicBezTo>
                    <a:pt x="2025" y="5979"/>
                    <a:pt x="2925" y="4886"/>
                    <a:pt x="4468" y="3793"/>
                  </a:cubicBezTo>
                  <a:cubicBezTo>
                    <a:pt x="6011" y="2733"/>
                    <a:pt x="8165" y="1640"/>
                    <a:pt x="11122" y="1093"/>
                  </a:cubicBezTo>
                  <a:cubicBezTo>
                    <a:pt x="13147" y="675"/>
                    <a:pt x="15719" y="547"/>
                    <a:pt x="18291" y="547"/>
                  </a:cubicBezTo>
                  <a:close/>
                  <a:moveTo>
                    <a:pt x="18291" y="0"/>
                  </a:moveTo>
                  <a:cubicBezTo>
                    <a:pt x="15719" y="0"/>
                    <a:pt x="13115" y="161"/>
                    <a:pt x="11026" y="547"/>
                  </a:cubicBezTo>
                  <a:cubicBezTo>
                    <a:pt x="7586" y="1222"/>
                    <a:pt x="5111" y="2572"/>
                    <a:pt x="3504" y="3858"/>
                  </a:cubicBezTo>
                  <a:cubicBezTo>
                    <a:pt x="2700" y="4468"/>
                    <a:pt x="2090" y="5111"/>
                    <a:pt x="1704" y="5626"/>
                  </a:cubicBezTo>
                  <a:cubicBezTo>
                    <a:pt x="1479" y="5883"/>
                    <a:pt x="1318" y="6108"/>
                    <a:pt x="1222" y="6301"/>
                  </a:cubicBezTo>
                  <a:cubicBezTo>
                    <a:pt x="1093" y="6493"/>
                    <a:pt x="1029" y="6654"/>
                    <a:pt x="965" y="6815"/>
                  </a:cubicBezTo>
                  <a:lnTo>
                    <a:pt x="982" y="6819"/>
                  </a:lnTo>
                  <a:lnTo>
                    <a:pt x="982" y="6819"/>
                  </a:lnTo>
                  <a:cubicBezTo>
                    <a:pt x="855" y="7174"/>
                    <a:pt x="0" y="10090"/>
                    <a:pt x="0" y="13662"/>
                  </a:cubicBezTo>
                  <a:cubicBezTo>
                    <a:pt x="0" y="13983"/>
                    <a:pt x="0" y="14305"/>
                    <a:pt x="32" y="14626"/>
                  </a:cubicBezTo>
                  <a:cubicBezTo>
                    <a:pt x="129" y="16715"/>
                    <a:pt x="450" y="18837"/>
                    <a:pt x="1511" y="20894"/>
                  </a:cubicBezTo>
                  <a:cubicBezTo>
                    <a:pt x="2540" y="22919"/>
                    <a:pt x="4276" y="24848"/>
                    <a:pt x="7136" y="26552"/>
                  </a:cubicBezTo>
                  <a:cubicBezTo>
                    <a:pt x="8936" y="27645"/>
                    <a:pt x="11829" y="27966"/>
                    <a:pt x="15012" y="27966"/>
                  </a:cubicBezTo>
                  <a:cubicBezTo>
                    <a:pt x="22437" y="27966"/>
                    <a:pt x="31534" y="26037"/>
                    <a:pt x="31534" y="26037"/>
                  </a:cubicBezTo>
                  <a:cubicBezTo>
                    <a:pt x="31663" y="26005"/>
                    <a:pt x="31759" y="25877"/>
                    <a:pt x="31759" y="25748"/>
                  </a:cubicBezTo>
                  <a:lnTo>
                    <a:pt x="30441" y="997"/>
                  </a:lnTo>
                  <a:cubicBezTo>
                    <a:pt x="30409" y="868"/>
                    <a:pt x="30313" y="772"/>
                    <a:pt x="30184" y="740"/>
                  </a:cubicBezTo>
                  <a:cubicBezTo>
                    <a:pt x="30184" y="740"/>
                    <a:pt x="24237" y="0"/>
                    <a:pt x="18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301;p64">
              <a:extLst>
                <a:ext uri="{FF2B5EF4-FFF2-40B4-BE49-F238E27FC236}">
                  <a16:creationId xmlns:a16="http://schemas.microsoft.com/office/drawing/2014/main" id="{14D1A0F0-FC27-4CC0-B664-A2377304307F}"/>
                </a:ext>
              </a:extLst>
            </p:cNvPr>
            <p:cNvSpPr/>
            <p:nvPr/>
          </p:nvSpPr>
          <p:spPr>
            <a:xfrm>
              <a:off x="4052675" y="1352675"/>
              <a:ext cx="217625" cy="519725"/>
            </a:xfrm>
            <a:custGeom>
              <a:avLst/>
              <a:gdLst/>
              <a:ahLst/>
              <a:cxnLst/>
              <a:rect l="l" t="t" r="r" b="b"/>
              <a:pathLst>
                <a:path w="8705" h="20789" extrusionOk="0">
                  <a:moveTo>
                    <a:pt x="7541" y="0"/>
                  </a:moveTo>
                  <a:cubicBezTo>
                    <a:pt x="7524" y="0"/>
                    <a:pt x="7507" y="1"/>
                    <a:pt x="7490" y="2"/>
                  </a:cubicBezTo>
                  <a:cubicBezTo>
                    <a:pt x="7490" y="2"/>
                    <a:pt x="5368" y="2124"/>
                    <a:pt x="4340" y="4985"/>
                  </a:cubicBezTo>
                  <a:cubicBezTo>
                    <a:pt x="3343" y="7814"/>
                    <a:pt x="0" y="16332"/>
                    <a:pt x="97" y="17939"/>
                  </a:cubicBezTo>
                  <a:cubicBezTo>
                    <a:pt x="174" y="19229"/>
                    <a:pt x="1100" y="20788"/>
                    <a:pt x="2194" y="20788"/>
                  </a:cubicBezTo>
                  <a:cubicBezTo>
                    <a:pt x="2463" y="20788"/>
                    <a:pt x="2743" y="20694"/>
                    <a:pt x="3022" y="20478"/>
                  </a:cubicBezTo>
                  <a:cubicBezTo>
                    <a:pt x="4436" y="19353"/>
                    <a:pt x="7875" y="13375"/>
                    <a:pt x="8100" y="13085"/>
                  </a:cubicBezTo>
                  <a:cubicBezTo>
                    <a:pt x="8293" y="12764"/>
                    <a:pt x="8486" y="8521"/>
                    <a:pt x="8486" y="5885"/>
                  </a:cubicBezTo>
                  <a:cubicBezTo>
                    <a:pt x="8486" y="3286"/>
                    <a:pt x="8705" y="0"/>
                    <a:pt x="7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302;p64">
              <a:extLst>
                <a:ext uri="{FF2B5EF4-FFF2-40B4-BE49-F238E27FC236}">
                  <a16:creationId xmlns:a16="http://schemas.microsoft.com/office/drawing/2014/main" id="{EC814447-8D70-4712-AD39-60D89E7BB552}"/>
                </a:ext>
              </a:extLst>
            </p:cNvPr>
            <p:cNvSpPr/>
            <p:nvPr/>
          </p:nvSpPr>
          <p:spPr>
            <a:xfrm>
              <a:off x="4047850" y="1346300"/>
              <a:ext cx="224225" cy="532825"/>
            </a:xfrm>
            <a:custGeom>
              <a:avLst/>
              <a:gdLst/>
              <a:ahLst/>
              <a:cxnLst/>
              <a:rect l="l" t="t" r="r" b="b"/>
              <a:pathLst>
                <a:path w="8969" h="21313" extrusionOk="0">
                  <a:moveTo>
                    <a:pt x="7777" y="548"/>
                  </a:moveTo>
                  <a:cubicBezTo>
                    <a:pt x="7808" y="551"/>
                    <a:pt x="7836" y="559"/>
                    <a:pt x="7876" y="579"/>
                  </a:cubicBezTo>
                  <a:cubicBezTo>
                    <a:pt x="7940" y="611"/>
                    <a:pt x="8036" y="740"/>
                    <a:pt x="8133" y="932"/>
                  </a:cubicBezTo>
                  <a:cubicBezTo>
                    <a:pt x="8261" y="1254"/>
                    <a:pt x="8326" y="1704"/>
                    <a:pt x="8390" y="2250"/>
                  </a:cubicBezTo>
                  <a:cubicBezTo>
                    <a:pt x="8422" y="2797"/>
                    <a:pt x="8422" y="3440"/>
                    <a:pt x="8422" y="4083"/>
                  </a:cubicBezTo>
                  <a:cubicBezTo>
                    <a:pt x="8422" y="4790"/>
                    <a:pt x="8422" y="5465"/>
                    <a:pt x="8422" y="6140"/>
                  </a:cubicBezTo>
                  <a:cubicBezTo>
                    <a:pt x="8422" y="7458"/>
                    <a:pt x="8358" y="9161"/>
                    <a:pt x="8293" y="10608"/>
                  </a:cubicBezTo>
                  <a:cubicBezTo>
                    <a:pt x="8261" y="11315"/>
                    <a:pt x="8197" y="11958"/>
                    <a:pt x="8165" y="12440"/>
                  </a:cubicBezTo>
                  <a:cubicBezTo>
                    <a:pt x="8133" y="12665"/>
                    <a:pt x="8101" y="12858"/>
                    <a:pt x="8101" y="12987"/>
                  </a:cubicBezTo>
                  <a:cubicBezTo>
                    <a:pt x="8068" y="13083"/>
                    <a:pt x="8068" y="13115"/>
                    <a:pt x="8068" y="13147"/>
                  </a:cubicBezTo>
                  <a:lnTo>
                    <a:pt x="8036" y="13212"/>
                  </a:lnTo>
                  <a:lnTo>
                    <a:pt x="8049" y="13215"/>
                  </a:lnTo>
                  <a:lnTo>
                    <a:pt x="8049" y="13215"/>
                  </a:lnTo>
                  <a:cubicBezTo>
                    <a:pt x="8006" y="13286"/>
                    <a:pt x="7925" y="13403"/>
                    <a:pt x="7843" y="13565"/>
                  </a:cubicBezTo>
                  <a:cubicBezTo>
                    <a:pt x="7426" y="14240"/>
                    <a:pt x="6526" y="15751"/>
                    <a:pt x="5561" y="17198"/>
                  </a:cubicBezTo>
                  <a:cubicBezTo>
                    <a:pt x="5111" y="17937"/>
                    <a:pt x="4597" y="18644"/>
                    <a:pt x="4179" y="19255"/>
                  </a:cubicBezTo>
                  <a:cubicBezTo>
                    <a:pt x="3729" y="19833"/>
                    <a:pt x="3311" y="20316"/>
                    <a:pt x="3054" y="20508"/>
                  </a:cubicBezTo>
                  <a:cubicBezTo>
                    <a:pt x="2797" y="20701"/>
                    <a:pt x="2572" y="20766"/>
                    <a:pt x="2379" y="20766"/>
                  </a:cubicBezTo>
                  <a:cubicBezTo>
                    <a:pt x="2154" y="20766"/>
                    <a:pt x="1961" y="20701"/>
                    <a:pt x="1736" y="20573"/>
                  </a:cubicBezTo>
                  <a:cubicBezTo>
                    <a:pt x="1447" y="20348"/>
                    <a:pt x="1157" y="19994"/>
                    <a:pt x="932" y="19544"/>
                  </a:cubicBezTo>
                  <a:cubicBezTo>
                    <a:pt x="707" y="19126"/>
                    <a:pt x="579" y="18612"/>
                    <a:pt x="547" y="18194"/>
                  </a:cubicBezTo>
                  <a:lnTo>
                    <a:pt x="547" y="18162"/>
                  </a:lnTo>
                  <a:lnTo>
                    <a:pt x="547" y="18130"/>
                  </a:lnTo>
                  <a:cubicBezTo>
                    <a:pt x="547" y="17937"/>
                    <a:pt x="579" y="17615"/>
                    <a:pt x="675" y="17230"/>
                  </a:cubicBezTo>
                  <a:cubicBezTo>
                    <a:pt x="997" y="15848"/>
                    <a:pt x="1800" y="13469"/>
                    <a:pt x="2636" y="11154"/>
                  </a:cubicBezTo>
                  <a:cubicBezTo>
                    <a:pt x="3472" y="8808"/>
                    <a:pt x="4340" y="6558"/>
                    <a:pt x="4790" y="5304"/>
                  </a:cubicBezTo>
                  <a:cubicBezTo>
                    <a:pt x="5272" y="3922"/>
                    <a:pt x="6043" y="2700"/>
                    <a:pt x="6686" y="1833"/>
                  </a:cubicBezTo>
                  <a:cubicBezTo>
                    <a:pt x="7008" y="1415"/>
                    <a:pt x="7329" y="1061"/>
                    <a:pt x="7522" y="836"/>
                  </a:cubicBezTo>
                  <a:cubicBezTo>
                    <a:pt x="7618" y="709"/>
                    <a:pt x="7713" y="613"/>
                    <a:pt x="7777" y="548"/>
                  </a:cubicBezTo>
                  <a:close/>
                  <a:moveTo>
                    <a:pt x="7651" y="0"/>
                  </a:moveTo>
                  <a:cubicBezTo>
                    <a:pt x="7586" y="0"/>
                    <a:pt x="7522" y="32"/>
                    <a:pt x="7490" y="65"/>
                  </a:cubicBezTo>
                  <a:cubicBezTo>
                    <a:pt x="7458" y="97"/>
                    <a:pt x="5336" y="2218"/>
                    <a:pt x="4275" y="5143"/>
                  </a:cubicBezTo>
                  <a:cubicBezTo>
                    <a:pt x="3793" y="6526"/>
                    <a:pt x="2733" y="9290"/>
                    <a:pt x="1768" y="11958"/>
                  </a:cubicBezTo>
                  <a:cubicBezTo>
                    <a:pt x="1318" y="13276"/>
                    <a:pt x="868" y="14594"/>
                    <a:pt x="547" y="15655"/>
                  </a:cubicBezTo>
                  <a:cubicBezTo>
                    <a:pt x="386" y="16201"/>
                    <a:pt x="257" y="16683"/>
                    <a:pt x="161" y="17101"/>
                  </a:cubicBezTo>
                  <a:cubicBezTo>
                    <a:pt x="65" y="17519"/>
                    <a:pt x="0" y="17840"/>
                    <a:pt x="0" y="18130"/>
                  </a:cubicBezTo>
                  <a:cubicBezTo>
                    <a:pt x="0" y="18130"/>
                    <a:pt x="0" y="18194"/>
                    <a:pt x="0" y="18226"/>
                  </a:cubicBezTo>
                  <a:cubicBezTo>
                    <a:pt x="65" y="18901"/>
                    <a:pt x="322" y="19673"/>
                    <a:pt x="740" y="20251"/>
                  </a:cubicBezTo>
                  <a:cubicBezTo>
                    <a:pt x="932" y="20541"/>
                    <a:pt x="1157" y="20830"/>
                    <a:pt x="1447" y="20991"/>
                  </a:cubicBezTo>
                  <a:cubicBezTo>
                    <a:pt x="1736" y="21183"/>
                    <a:pt x="2025" y="21312"/>
                    <a:pt x="2379" y="21312"/>
                  </a:cubicBezTo>
                  <a:cubicBezTo>
                    <a:pt x="2700" y="21312"/>
                    <a:pt x="3054" y="21183"/>
                    <a:pt x="3375" y="20926"/>
                  </a:cubicBezTo>
                  <a:cubicBezTo>
                    <a:pt x="3793" y="20637"/>
                    <a:pt x="4275" y="20026"/>
                    <a:pt x="4790" y="19287"/>
                  </a:cubicBezTo>
                  <a:cubicBezTo>
                    <a:pt x="5593" y="18194"/>
                    <a:pt x="6493" y="16812"/>
                    <a:pt x="7201" y="15655"/>
                  </a:cubicBezTo>
                  <a:cubicBezTo>
                    <a:pt x="7554" y="15076"/>
                    <a:pt x="7876" y="14562"/>
                    <a:pt x="8101" y="14176"/>
                  </a:cubicBezTo>
                  <a:cubicBezTo>
                    <a:pt x="8197" y="13983"/>
                    <a:pt x="8293" y="13822"/>
                    <a:pt x="8390" y="13694"/>
                  </a:cubicBezTo>
                  <a:cubicBezTo>
                    <a:pt x="8454" y="13565"/>
                    <a:pt x="8486" y="13501"/>
                    <a:pt x="8519" y="13469"/>
                  </a:cubicBezTo>
                  <a:cubicBezTo>
                    <a:pt x="8551" y="13405"/>
                    <a:pt x="8551" y="13372"/>
                    <a:pt x="8583" y="13308"/>
                  </a:cubicBezTo>
                  <a:cubicBezTo>
                    <a:pt x="8647" y="13083"/>
                    <a:pt x="8679" y="12697"/>
                    <a:pt x="8711" y="12183"/>
                  </a:cubicBezTo>
                  <a:cubicBezTo>
                    <a:pt x="8840" y="10640"/>
                    <a:pt x="8969" y="8004"/>
                    <a:pt x="8969" y="6140"/>
                  </a:cubicBezTo>
                  <a:cubicBezTo>
                    <a:pt x="8969" y="5497"/>
                    <a:pt x="8969" y="4790"/>
                    <a:pt x="8969" y="4083"/>
                  </a:cubicBezTo>
                  <a:cubicBezTo>
                    <a:pt x="8969" y="3086"/>
                    <a:pt x="8936" y="2122"/>
                    <a:pt x="8808" y="1382"/>
                  </a:cubicBezTo>
                  <a:cubicBezTo>
                    <a:pt x="8711" y="997"/>
                    <a:pt x="8615" y="675"/>
                    <a:pt x="8454" y="450"/>
                  </a:cubicBezTo>
                  <a:cubicBezTo>
                    <a:pt x="8390" y="322"/>
                    <a:pt x="8293" y="193"/>
                    <a:pt x="8165" y="129"/>
                  </a:cubicBezTo>
                  <a:cubicBezTo>
                    <a:pt x="8036" y="32"/>
                    <a:pt x="7876" y="0"/>
                    <a:pt x="7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303;p64">
              <a:extLst>
                <a:ext uri="{FF2B5EF4-FFF2-40B4-BE49-F238E27FC236}">
                  <a16:creationId xmlns:a16="http://schemas.microsoft.com/office/drawing/2014/main" id="{D49E6AAC-7592-431B-BF63-AFB11D293800}"/>
                </a:ext>
              </a:extLst>
            </p:cNvPr>
            <p:cNvSpPr/>
            <p:nvPr/>
          </p:nvSpPr>
          <p:spPr>
            <a:xfrm>
              <a:off x="4232675" y="1580025"/>
              <a:ext cx="750600" cy="670350"/>
            </a:xfrm>
            <a:custGeom>
              <a:avLst/>
              <a:gdLst/>
              <a:ahLst/>
              <a:cxnLst/>
              <a:rect l="l" t="t" r="r" b="b"/>
              <a:pathLst>
                <a:path w="30024" h="26814" extrusionOk="0">
                  <a:moveTo>
                    <a:pt x="3646" y="0"/>
                  </a:moveTo>
                  <a:cubicBezTo>
                    <a:pt x="3614" y="0"/>
                    <a:pt x="3588" y="2"/>
                    <a:pt x="3568" y="5"/>
                  </a:cubicBezTo>
                  <a:cubicBezTo>
                    <a:pt x="483" y="616"/>
                    <a:pt x="0" y="20385"/>
                    <a:pt x="0" y="20385"/>
                  </a:cubicBezTo>
                  <a:lnTo>
                    <a:pt x="24302" y="26814"/>
                  </a:lnTo>
                  <a:cubicBezTo>
                    <a:pt x="24302" y="26814"/>
                    <a:pt x="30023" y="11095"/>
                    <a:pt x="30023" y="8234"/>
                  </a:cubicBezTo>
                  <a:cubicBezTo>
                    <a:pt x="30023" y="5422"/>
                    <a:pt x="5546" y="0"/>
                    <a:pt x="3646" y="0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304;p64">
              <a:extLst>
                <a:ext uri="{FF2B5EF4-FFF2-40B4-BE49-F238E27FC236}">
                  <a16:creationId xmlns:a16="http://schemas.microsoft.com/office/drawing/2014/main" id="{CE1202D0-9913-4CB3-9845-EADA45387E5E}"/>
                </a:ext>
              </a:extLst>
            </p:cNvPr>
            <p:cNvSpPr/>
            <p:nvPr/>
          </p:nvSpPr>
          <p:spPr>
            <a:xfrm>
              <a:off x="4226250" y="1573725"/>
              <a:ext cx="763450" cy="683300"/>
            </a:xfrm>
            <a:custGeom>
              <a:avLst/>
              <a:gdLst/>
              <a:ahLst/>
              <a:cxnLst/>
              <a:rect l="l" t="t" r="r" b="b"/>
              <a:pathLst>
                <a:path w="30538" h="27332" extrusionOk="0">
                  <a:moveTo>
                    <a:pt x="3922" y="514"/>
                  </a:moveTo>
                  <a:cubicBezTo>
                    <a:pt x="4115" y="514"/>
                    <a:pt x="4726" y="611"/>
                    <a:pt x="5561" y="772"/>
                  </a:cubicBezTo>
                  <a:cubicBezTo>
                    <a:pt x="8551" y="1286"/>
                    <a:pt x="14690" y="2668"/>
                    <a:pt x="20123" y="4243"/>
                  </a:cubicBezTo>
                  <a:cubicBezTo>
                    <a:pt x="22823" y="5015"/>
                    <a:pt x="25330" y="5818"/>
                    <a:pt x="27162" y="6590"/>
                  </a:cubicBezTo>
                  <a:cubicBezTo>
                    <a:pt x="28062" y="6976"/>
                    <a:pt x="28802" y="7361"/>
                    <a:pt x="29316" y="7683"/>
                  </a:cubicBezTo>
                  <a:cubicBezTo>
                    <a:pt x="29541" y="7876"/>
                    <a:pt x="29734" y="8036"/>
                    <a:pt x="29862" y="8165"/>
                  </a:cubicBezTo>
                  <a:cubicBezTo>
                    <a:pt x="29959" y="8326"/>
                    <a:pt x="29991" y="8422"/>
                    <a:pt x="29991" y="8486"/>
                  </a:cubicBezTo>
                  <a:cubicBezTo>
                    <a:pt x="29991" y="8808"/>
                    <a:pt x="29927" y="9354"/>
                    <a:pt x="29766" y="10029"/>
                  </a:cubicBezTo>
                  <a:cubicBezTo>
                    <a:pt x="29220" y="12472"/>
                    <a:pt x="27837" y="16715"/>
                    <a:pt x="26616" y="20348"/>
                  </a:cubicBezTo>
                  <a:cubicBezTo>
                    <a:pt x="26005" y="22148"/>
                    <a:pt x="25427" y="23787"/>
                    <a:pt x="25009" y="25009"/>
                  </a:cubicBezTo>
                  <a:cubicBezTo>
                    <a:pt x="24703" y="25817"/>
                    <a:pt x="24486" y="26433"/>
                    <a:pt x="24378" y="26744"/>
                  </a:cubicBezTo>
                  <a:lnTo>
                    <a:pt x="24378" y="26744"/>
                  </a:lnTo>
                  <a:lnTo>
                    <a:pt x="547" y="20439"/>
                  </a:lnTo>
                  <a:lnTo>
                    <a:pt x="547" y="20439"/>
                  </a:lnTo>
                  <a:cubicBezTo>
                    <a:pt x="547" y="20291"/>
                    <a:pt x="547" y="20062"/>
                    <a:pt x="547" y="19769"/>
                  </a:cubicBezTo>
                  <a:cubicBezTo>
                    <a:pt x="611" y="17905"/>
                    <a:pt x="836" y="13147"/>
                    <a:pt x="1383" y="8840"/>
                  </a:cubicBezTo>
                  <a:cubicBezTo>
                    <a:pt x="1640" y="6654"/>
                    <a:pt x="1993" y="4597"/>
                    <a:pt x="2411" y="3086"/>
                  </a:cubicBezTo>
                  <a:cubicBezTo>
                    <a:pt x="2636" y="2315"/>
                    <a:pt x="2893" y="1672"/>
                    <a:pt x="3150" y="1222"/>
                  </a:cubicBezTo>
                  <a:cubicBezTo>
                    <a:pt x="3279" y="1029"/>
                    <a:pt x="3408" y="836"/>
                    <a:pt x="3536" y="739"/>
                  </a:cubicBezTo>
                  <a:cubicBezTo>
                    <a:pt x="3665" y="611"/>
                    <a:pt x="3793" y="547"/>
                    <a:pt x="3890" y="514"/>
                  </a:cubicBezTo>
                  <a:close/>
                  <a:moveTo>
                    <a:pt x="3793" y="0"/>
                  </a:moveTo>
                  <a:cubicBezTo>
                    <a:pt x="3536" y="64"/>
                    <a:pt x="3279" y="193"/>
                    <a:pt x="3086" y="418"/>
                  </a:cubicBezTo>
                  <a:cubicBezTo>
                    <a:pt x="2733" y="804"/>
                    <a:pt x="2443" y="1382"/>
                    <a:pt x="2154" y="2122"/>
                  </a:cubicBezTo>
                  <a:cubicBezTo>
                    <a:pt x="1222" y="4725"/>
                    <a:pt x="707" y="9354"/>
                    <a:pt x="386" y="13308"/>
                  </a:cubicBezTo>
                  <a:cubicBezTo>
                    <a:pt x="65" y="17294"/>
                    <a:pt x="0" y="20605"/>
                    <a:pt x="0" y="20605"/>
                  </a:cubicBezTo>
                  <a:cubicBezTo>
                    <a:pt x="0" y="20733"/>
                    <a:pt x="65" y="20862"/>
                    <a:pt x="193" y="20894"/>
                  </a:cubicBezTo>
                  <a:lnTo>
                    <a:pt x="24494" y="27323"/>
                  </a:lnTo>
                  <a:cubicBezTo>
                    <a:pt x="24516" y="27328"/>
                    <a:pt x="24537" y="27331"/>
                    <a:pt x="24558" y="27331"/>
                  </a:cubicBezTo>
                  <a:cubicBezTo>
                    <a:pt x="24664" y="27331"/>
                    <a:pt x="24762" y="27264"/>
                    <a:pt x="24816" y="27130"/>
                  </a:cubicBezTo>
                  <a:cubicBezTo>
                    <a:pt x="24816" y="27130"/>
                    <a:pt x="26230" y="23208"/>
                    <a:pt x="27677" y="18933"/>
                  </a:cubicBezTo>
                  <a:cubicBezTo>
                    <a:pt x="28384" y="16780"/>
                    <a:pt x="29091" y="14529"/>
                    <a:pt x="29637" y="12665"/>
                  </a:cubicBezTo>
                  <a:cubicBezTo>
                    <a:pt x="29895" y="11733"/>
                    <a:pt x="30120" y="10865"/>
                    <a:pt x="30280" y="10158"/>
                  </a:cubicBezTo>
                  <a:cubicBezTo>
                    <a:pt x="30441" y="9451"/>
                    <a:pt x="30537" y="8872"/>
                    <a:pt x="30537" y="8486"/>
                  </a:cubicBezTo>
                  <a:cubicBezTo>
                    <a:pt x="30537" y="8197"/>
                    <a:pt x="30377" y="7972"/>
                    <a:pt x="30184" y="7747"/>
                  </a:cubicBezTo>
                  <a:cubicBezTo>
                    <a:pt x="29798" y="7329"/>
                    <a:pt x="29155" y="6943"/>
                    <a:pt x="28287" y="6525"/>
                  </a:cubicBezTo>
                  <a:cubicBezTo>
                    <a:pt x="25266" y="5079"/>
                    <a:pt x="19608" y="3440"/>
                    <a:pt x="14497" y="2186"/>
                  </a:cubicBezTo>
                  <a:cubicBezTo>
                    <a:pt x="11926" y="1543"/>
                    <a:pt x="9483" y="997"/>
                    <a:pt x="7619" y="611"/>
                  </a:cubicBezTo>
                  <a:cubicBezTo>
                    <a:pt x="6654" y="418"/>
                    <a:pt x="5851" y="257"/>
                    <a:pt x="5240" y="161"/>
                  </a:cubicBezTo>
                  <a:cubicBezTo>
                    <a:pt x="4597" y="64"/>
                    <a:pt x="4179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305;p64">
              <a:extLst>
                <a:ext uri="{FF2B5EF4-FFF2-40B4-BE49-F238E27FC236}">
                  <a16:creationId xmlns:a16="http://schemas.microsoft.com/office/drawing/2014/main" id="{4E049588-8EC0-4D5D-A526-2B30BC1E252C}"/>
                </a:ext>
              </a:extLst>
            </p:cNvPr>
            <p:cNvSpPr/>
            <p:nvPr/>
          </p:nvSpPr>
          <p:spPr>
            <a:xfrm>
              <a:off x="4206950" y="1267500"/>
              <a:ext cx="706400" cy="822825"/>
            </a:xfrm>
            <a:custGeom>
              <a:avLst/>
              <a:gdLst/>
              <a:ahLst/>
              <a:cxnLst/>
              <a:rect l="l" t="t" r="r" b="b"/>
              <a:pathLst>
                <a:path w="28256" h="32913" extrusionOk="0">
                  <a:moveTo>
                    <a:pt x="14958" y="1"/>
                  </a:moveTo>
                  <a:cubicBezTo>
                    <a:pt x="13842" y="1"/>
                    <a:pt x="13148" y="163"/>
                    <a:pt x="13148" y="163"/>
                  </a:cubicBezTo>
                  <a:cubicBezTo>
                    <a:pt x="13148" y="163"/>
                    <a:pt x="12363" y="80"/>
                    <a:pt x="11180" y="80"/>
                  </a:cubicBezTo>
                  <a:cubicBezTo>
                    <a:pt x="9242" y="80"/>
                    <a:pt x="6234" y="303"/>
                    <a:pt x="3858" y="1481"/>
                  </a:cubicBezTo>
                  <a:cubicBezTo>
                    <a:pt x="1" y="3409"/>
                    <a:pt x="1" y="6656"/>
                    <a:pt x="194" y="9806"/>
                  </a:cubicBezTo>
                  <a:cubicBezTo>
                    <a:pt x="387" y="12924"/>
                    <a:pt x="1447" y="29864"/>
                    <a:pt x="1737" y="31086"/>
                  </a:cubicBezTo>
                  <a:cubicBezTo>
                    <a:pt x="2058" y="32307"/>
                    <a:pt x="9001" y="31986"/>
                    <a:pt x="13051" y="32789"/>
                  </a:cubicBezTo>
                  <a:cubicBezTo>
                    <a:pt x="13477" y="32874"/>
                    <a:pt x="13890" y="32913"/>
                    <a:pt x="14288" y="32913"/>
                  </a:cubicBezTo>
                  <a:cubicBezTo>
                    <a:pt x="17678" y="32913"/>
                    <a:pt x="20023" y="30112"/>
                    <a:pt x="20541" y="28932"/>
                  </a:cubicBezTo>
                  <a:cubicBezTo>
                    <a:pt x="21152" y="27614"/>
                    <a:pt x="28256" y="14756"/>
                    <a:pt x="28256" y="12024"/>
                  </a:cubicBezTo>
                  <a:cubicBezTo>
                    <a:pt x="28256" y="9292"/>
                    <a:pt x="25331" y="4117"/>
                    <a:pt x="21152" y="1706"/>
                  </a:cubicBezTo>
                  <a:cubicBezTo>
                    <a:pt x="18764" y="299"/>
                    <a:pt x="16473" y="1"/>
                    <a:pt x="14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306;p64">
              <a:extLst>
                <a:ext uri="{FF2B5EF4-FFF2-40B4-BE49-F238E27FC236}">
                  <a16:creationId xmlns:a16="http://schemas.microsoft.com/office/drawing/2014/main" id="{0A4AAF85-1AF9-403B-9DCC-A1F02B77A310}"/>
                </a:ext>
              </a:extLst>
            </p:cNvPr>
            <p:cNvSpPr/>
            <p:nvPr/>
          </p:nvSpPr>
          <p:spPr>
            <a:xfrm>
              <a:off x="4203750" y="1261100"/>
              <a:ext cx="716025" cy="835800"/>
            </a:xfrm>
            <a:custGeom>
              <a:avLst/>
              <a:gdLst/>
              <a:ahLst/>
              <a:cxnLst/>
              <a:rect l="l" t="t" r="r" b="b"/>
              <a:pathLst>
                <a:path w="28641" h="33432" extrusionOk="0">
                  <a:moveTo>
                    <a:pt x="15140" y="547"/>
                  </a:moveTo>
                  <a:cubicBezTo>
                    <a:pt x="16619" y="547"/>
                    <a:pt x="18837" y="837"/>
                    <a:pt x="21151" y="2187"/>
                  </a:cubicBezTo>
                  <a:cubicBezTo>
                    <a:pt x="23176" y="3376"/>
                    <a:pt x="24944" y="5241"/>
                    <a:pt x="26166" y="7137"/>
                  </a:cubicBezTo>
                  <a:cubicBezTo>
                    <a:pt x="27419" y="9066"/>
                    <a:pt x="28127" y="10994"/>
                    <a:pt x="28127" y="12280"/>
                  </a:cubicBezTo>
                  <a:cubicBezTo>
                    <a:pt x="28127" y="12569"/>
                    <a:pt x="27998" y="13052"/>
                    <a:pt x="27805" y="13662"/>
                  </a:cubicBezTo>
                  <a:cubicBezTo>
                    <a:pt x="27162" y="15784"/>
                    <a:pt x="25426" y="19352"/>
                    <a:pt x="23819" y="22534"/>
                  </a:cubicBezTo>
                  <a:cubicBezTo>
                    <a:pt x="23016" y="24109"/>
                    <a:pt x="22244" y="25620"/>
                    <a:pt x="21633" y="26777"/>
                  </a:cubicBezTo>
                  <a:cubicBezTo>
                    <a:pt x="21023" y="27935"/>
                    <a:pt x="20573" y="28770"/>
                    <a:pt x="20444" y="29092"/>
                  </a:cubicBezTo>
                  <a:cubicBezTo>
                    <a:pt x="20187" y="29638"/>
                    <a:pt x="19480" y="30603"/>
                    <a:pt x="18451" y="31406"/>
                  </a:cubicBezTo>
                  <a:cubicBezTo>
                    <a:pt x="17423" y="32242"/>
                    <a:pt x="16040" y="32917"/>
                    <a:pt x="14433" y="32917"/>
                  </a:cubicBezTo>
                  <a:cubicBezTo>
                    <a:pt x="14047" y="32917"/>
                    <a:pt x="13662" y="32853"/>
                    <a:pt x="13244" y="32788"/>
                  </a:cubicBezTo>
                  <a:cubicBezTo>
                    <a:pt x="11186" y="32370"/>
                    <a:pt x="8422" y="32242"/>
                    <a:pt x="6140" y="32081"/>
                  </a:cubicBezTo>
                  <a:cubicBezTo>
                    <a:pt x="5015" y="31985"/>
                    <a:pt x="3986" y="31888"/>
                    <a:pt x="3247" y="31760"/>
                  </a:cubicBezTo>
                  <a:cubicBezTo>
                    <a:pt x="2893" y="31663"/>
                    <a:pt x="2604" y="31599"/>
                    <a:pt x="2411" y="31503"/>
                  </a:cubicBezTo>
                  <a:cubicBezTo>
                    <a:pt x="2315" y="31438"/>
                    <a:pt x="2250" y="31406"/>
                    <a:pt x="2186" y="31374"/>
                  </a:cubicBezTo>
                  <a:lnTo>
                    <a:pt x="2154" y="31278"/>
                  </a:lnTo>
                  <a:cubicBezTo>
                    <a:pt x="2122" y="31213"/>
                    <a:pt x="2090" y="31085"/>
                    <a:pt x="2090" y="30892"/>
                  </a:cubicBezTo>
                  <a:cubicBezTo>
                    <a:pt x="1897" y="29477"/>
                    <a:pt x="1575" y="25009"/>
                    <a:pt x="1286" y="20509"/>
                  </a:cubicBezTo>
                  <a:cubicBezTo>
                    <a:pt x="965" y="16009"/>
                    <a:pt x="675" y="11509"/>
                    <a:pt x="579" y="10030"/>
                  </a:cubicBezTo>
                  <a:cubicBezTo>
                    <a:pt x="547" y="9451"/>
                    <a:pt x="515" y="8873"/>
                    <a:pt x="515" y="8294"/>
                  </a:cubicBezTo>
                  <a:cubicBezTo>
                    <a:pt x="515" y="7041"/>
                    <a:pt x="675" y="5851"/>
                    <a:pt x="1190" y="4758"/>
                  </a:cubicBezTo>
                  <a:cubicBezTo>
                    <a:pt x="1704" y="3698"/>
                    <a:pt x="2572" y="2765"/>
                    <a:pt x="4083" y="1994"/>
                  </a:cubicBezTo>
                  <a:cubicBezTo>
                    <a:pt x="6397" y="837"/>
                    <a:pt x="9322" y="612"/>
                    <a:pt x="11251" y="612"/>
                  </a:cubicBezTo>
                  <a:cubicBezTo>
                    <a:pt x="11862" y="612"/>
                    <a:pt x="12344" y="644"/>
                    <a:pt x="12697" y="644"/>
                  </a:cubicBezTo>
                  <a:cubicBezTo>
                    <a:pt x="12890" y="676"/>
                    <a:pt x="13019" y="676"/>
                    <a:pt x="13115" y="676"/>
                  </a:cubicBezTo>
                  <a:cubicBezTo>
                    <a:pt x="13212" y="708"/>
                    <a:pt x="13244" y="708"/>
                    <a:pt x="13244" y="708"/>
                  </a:cubicBezTo>
                  <a:lnTo>
                    <a:pt x="13340" y="708"/>
                  </a:lnTo>
                  <a:lnTo>
                    <a:pt x="13372" y="676"/>
                  </a:lnTo>
                  <a:cubicBezTo>
                    <a:pt x="13501" y="644"/>
                    <a:pt x="14176" y="547"/>
                    <a:pt x="15140" y="547"/>
                  </a:cubicBezTo>
                  <a:close/>
                  <a:moveTo>
                    <a:pt x="15140" y="1"/>
                  </a:moveTo>
                  <a:cubicBezTo>
                    <a:pt x="14118" y="1"/>
                    <a:pt x="13422" y="126"/>
                    <a:pt x="13251" y="156"/>
                  </a:cubicBezTo>
                  <a:lnTo>
                    <a:pt x="13251" y="156"/>
                  </a:lnTo>
                  <a:cubicBezTo>
                    <a:pt x="13044" y="134"/>
                    <a:pt x="12286" y="65"/>
                    <a:pt x="11251" y="65"/>
                  </a:cubicBezTo>
                  <a:cubicBezTo>
                    <a:pt x="9290" y="65"/>
                    <a:pt x="6268" y="290"/>
                    <a:pt x="3858" y="1512"/>
                  </a:cubicBezTo>
                  <a:cubicBezTo>
                    <a:pt x="2250" y="2315"/>
                    <a:pt x="1254" y="3376"/>
                    <a:pt x="707" y="4533"/>
                  </a:cubicBezTo>
                  <a:cubicBezTo>
                    <a:pt x="129" y="5723"/>
                    <a:pt x="0" y="7008"/>
                    <a:pt x="0" y="8294"/>
                  </a:cubicBezTo>
                  <a:cubicBezTo>
                    <a:pt x="0" y="8873"/>
                    <a:pt x="32" y="9484"/>
                    <a:pt x="65" y="10062"/>
                  </a:cubicBezTo>
                  <a:cubicBezTo>
                    <a:pt x="161" y="11637"/>
                    <a:pt x="482" y="16652"/>
                    <a:pt x="804" y="21441"/>
                  </a:cubicBezTo>
                  <a:cubicBezTo>
                    <a:pt x="965" y="23820"/>
                    <a:pt x="1125" y="26167"/>
                    <a:pt x="1254" y="27967"/>
                  </a:cubicBezTo>
                  <a:cubicBezTo>
                    <a:pt x="1350" y="28867"/>
                    <a:pt x="1415" y="29638"/>
                    <a:pt x="1479" y="30249"/>
                  </a:cubicBezTo>
                  <a:cubicBezTo>
                    <a:pt x="1511" y="30538"/>
                    <a:pt x="1511" y="30763"/>
                    <a:pt x="1543" y="30988"/>
                  </a:cubicBezTo>
                  <a:cubicBezTo>
                    <a:pt x="1575" y="31181"/>
                    <a:pt x="1607" y="31310"/>
                    <a:pt x="1607" y="31406"/>
                  </a:cubicBezTo>
                  <a:cubicBezTo>
                    <a:pt x="1640" y="31535"/>
                    <a:pt x="1736" y="31663"/>
                    <a:pt x="1832" y="31760"/>
                  </a:cubicBezTo>
                  <a:cubicBezTo>
                    <a:pt x="1993" y="31920"/>
                    <a:pt x="2250" y="32017"/>
                    <a:pt x="2540" y="32113"/>
                  </a:cubicBezTo>
                  <a:cubicBezTo>
                    <a:pt x="3086" y="32274"/>
                    <a:pt x="3793" y="32403"/>
                    <a:pt x="4597" y="32467"/>
                  </a:cubicBezTo>
                  <a:cubicBezTo>
                    <a:pt x="7104" y="32756"/>
                    <a:pt x="10672" y="32820"/>
                    <a:pt x="13147" y="33303"/>
                  </a:cubicBezTo>
                  <a:cubicBezTo>
                    <a:pt x="13597" y="33399"/>
                    <a:pt x="14015" y="33431"/>
                    <a:pt x="14433" y="33431"/>
                  </a:cubicBezTo>
                  <a:cubicBezTo>
                    <a:pt x="16201" y="33431"/>
                    <a:pt x="17680" y="32724"/>
                    <a:pt x="18773" y="31824"/>
                  </a:cubicBezTo>
                  <a:cubicBezTo>
                    <a:pt x="19898" y="30956"/>
                    <a:pt x="20637" y="29960"/>
                    <a:pt x="20926" y="29317"/>
                  </a:cubicBezTo>
                  <a:cubicBezTo>
                    <a:pt x="21055" y="28995"/>
                    <a:pt x="21633" y="27935"/>
                    <a:pt x="22373" y="26520"/>
                  </a:cubicBezTo>
                  <a:cubicBezTo>
                    <a:pt x="23498" y="24366"/>
                    <a:pt x="25073" y="21345"/>
                    <a:pt x="26359" y="18613"/>
                  </a:cubicBezTo>
                  <a:cubicBezTo>
                    <a:pt x="27002" y="17230"/>
                    <a:pt x="27548" y="15945"/>
                    <a:pt x="27966" y="14852"/>
                  </a:cubicBezTo>
                  <a:cubicBezTo>
                    <a:pt x="28384" y="13759"/>
                    <a:pt x="28641" y="12891"/>
                    <a:pt x="28641" y="12280"/>
                  </a:cubicBezTo>
                  <a:cubicBezTo>
                    <a:pt x="28641" y="10834"/>
                    <a:pt x="27902" y="8841"/>
                    <a:pt x="26616" y="6848"/>
                  </a:cubicBezTo>
                  <a:cubicBezTo>
                    <a:pt x="25330" y="4887"/>
                    <a:pt x="23562" y="2958"/>
                    <a:pt x="21441" y="1737"/>
                  </a:cubicBezTo>
                  <a:cubicBezTo>
                    <a:pt x="18998" y="290"/>
                    <a:pt x="16683" y="1"/>
                    <a:pt x="15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307;p64">
              <a:extLst>
                <a:ext uri="{FF2B5EF4-FFF2-40B4-BE49-F238E27FC236}">
                  <a16:creationId xmlns:a16="http://schemas.microsoft.com/office/drawing/2014/main" id="{63EE80A1-8FBF-4F76-A98A-C5769752C8C2}"/>
                </a:ext>
              </a:extLst>
            </p:cNvPr>
            <p:cNvSpPr/>
            <p:nvPr/>
          </p:nvSpPr>
          <p:spPr>
            <a:xfrm>
              <a:off x="4358850" y="1471650"/>
              <a:ext cx="194500" cy="575425"/>
            </a:xfrm>
            <a:custGeom>
              <a:avLst/>
              <a:gdLst/>
              <a:ahLst/>
              <a:cxnLst/>
              <a:rect l="l" t="t" r="r" b="b"/>
              <a:pathLst>
                <a:path w="7780" h="23017" extrusionOk="0">
                  <a:moveTo>
                    <a:pt x="6686" y="1"/>
                  </a:moveTo>
                  <a:lnTo>
                    <a:pt x="3247" y="2444"/>
                  </a:lnTo>
                  <a:lnTo>
                    <a:pt x="4340" y="4887"/>
                  </a:lnTo>
                  <a:lnTo>
                    <a:pt x="0" y="20059"/>
                  </a:lnTo>
                  <a:lnTo>
                    <a:pt x="997" y="23016"/>
                  </a:lnTo>
                  <a:lnTo>
                    <a:pt x="3954" y="20766"/>
                  </a:lnTo>
                  <a:lnTo>
                    <a:pt x="5561" y="5176"/>
                  </a:lnTo>
                  <a:lnTo>
                    <a:pt x="7779" y="2733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308;p64">
              <a:extLst>
                <a:ext uri="{FF2B5EF4-FFF2-40B4-BE49-F238E27FC236}">
                  <a16:creationId xmlns:a16="http://schemas.microsoft.com/office/drawing/2014/main" id="{F1354BAD-E867-4572-A1EF-D53F2943A8A3}"/>
                </a:ext>
              </a:extLst>
            </p:cNvPr>
            <p:cNvSpPr/>
            <p:nvPr/>
          </p:nvSpPr>
          <p:spPr>
            <a:xfrm>
              <a:off x="4351600" y="1465225"/>
              <a:ext cx="208975" cy="588275"/>
            </a:xfrm>
            <a:custGeom>
              <a:avLst/>
              <a:gdLst/>
              <a:ahLst/>
              <a:cxnLst/>
              <a:rect l="l" t="t" r="r" b="b"/>
              <a:pathLst>
                <a:path w="8359" h="23531" extrusionOk="0">
                  <a:moveTo>
                    <a:pt x="6848" y="676"/>
                  </a:moveTo>
                  <a:lnTo>
                    <a:pt x="7780" y="2958"/>
                  </a:lnTo>
                  <a:lnTo>
                    <a:pt x="5658" y="5240"/>
                  </a:lnTo>
                  <a:cubicBezTo>
                    <a:pt x="5626" y="5304"/>
                    <a:pt x="5594" y="5337"/>
                    <a:pt x="5594" y="5401"/>
                  </a:cubicBezTo>
                  <a:lnTo>
                    <a:pt x="3987" y="20895"/>
                  </a:lnTo>
                  <a:lnTo>
                    <a:pt x="1415" y="22823"/>
                  </a:lnTo>
                  <a:lnTo>
                    <a:pt x="579" y="20316"/>
                  </a:lnTo>
                  <a:lnTo>
                    <a:pt x="4887" y="5208"/>
                  </a:lnTo>
                  <a:cubicBezTo>
                    <a:pt x="4919" y="5144"/>
                    <a:pt x="4919" y="5079"/>
                    <a:pt x="4887" y="5015"/>
                  </a:cubicBezTo>
                  <a:lnTo>
                    <a:pt x="3851" y="2795"/>
                  </a:lnTo>
                  <a:lnTo>
                    <a:pt x="6848" y="676"/>
                  </a:lnTo>
                  <a:close/>
                  <a:moveTo>
                    <a:pt x="7040" y="1"/>
                  </a:moveTo>
                  <a:cubicBezTo>
                    <a:pt x="6976" y="1"/>
                    <a:pt x="6880" y="1"/>
                    <a:pt x="6815" y="65"/>
                  </a:cubicBezTo>
                  <a:lnTo>
                    <a:pt x="3376" y="2476"/>
                  </a:lnTo>
                  <a:cubicBezTo>
                    <a:pt x="3280" y="2572"/>
                    <a:pt x="3215" y="2701"/>
                    <a:pt x="3280" y="2797"/>
                  </a:cubicBezTo>
                  <a:lnTo>
                    <a:pt x="4340" y="5144"/>
                  </a:lnTo>
                  <a:lnTo>
                    <a:pt x="33" y="20252"/>
                  </a:lnTo>
                  <a:cubicBezTo>
                    <a:pt x="1" y="20316"/>
                    <a:pt x="1" y="20348"/>
                    <a:pt x="33" y="20412"/>
                  </a:cubicBezTo>
                  <a:lnTo>
                    <a:pt x="1029" y="23338"/>
                  </a:lnTo>
                  <a:cubicBezTo>
                    <a:pt x="1062" y="23434"/>
                    <a:pt x="1126" y="23498"/>
                    <a:pt x="1222" y="23530"/>
                  </a:cubicBezTo>
                  <a:cubicBezTo>
                    <a:pt x="1287" y="23530"/>
                    <a:pt x="1383" y="23530"/>
                    <a:pt x="1447" y="23466"/>
                  </a:cubicBezTo>
                  <a:lnTo>
                    <a:pt x="4405" y="21248"/>
                  </a:lnTo>
                  <a:cubicBezTo>
                    <a:pt x="4469" y="21216"/>
                    <a:pt x="4501" y="21152"/>
                    <a:pt x="4501" y="21055"/>
                  </a:cubicBezTo>
                  <a:lnTo>
                    <a:pt x="6108" y="5562"/>
                  </a:lnTo>
                  <a:lnTo>
                    <a:pt x="8294" y="3183"/>
                  </a:lnTo>
                  <a:cubicBezTo>
                    <a:pt x="8358" y="3119"/>
                    <a:pt x="8358" y="2990"/>
                    <a:pt x="8326" y="2894"/>
                  </a:cubicBezTo>
                  <a:lnTo>
                    <a:pt x="7233" y="161"/>
                  </a:lnTo>
                  <a:cubicBezTo>
                    <a:pt x="7201" y="97"/>
                    <a:pt x="7137" y="33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309;p64">
              <a:extLst>
                <a:ext uri="{FF2B5EF4-FFF2-40B4-BE49-F238E27FC236}">
                  <a16:creationId xmlns:a16="http://schemas.microsoft.com/office/drawing/2014/main" id="{BF6CFED1-7DAC-42CD-84C5-30C8540EAF57}"/>
                </a:ext>
              </a:extLst>
            </p:cNvPr>
            <p:cNvSpPr/>
            <p:nvPr/>
          </p:nvSpPr>
          <p:spPr>
            <a:xfrm>
              <a:off x="4399025" y="1330225"/>
              <a:ext cx="261200" cy="301375"/>
            </a:xfrm>
            <a:custGeom>
              <a:avLst/>
              <a:gdLst/>
              <a:ahLst/>
              <a:cxnLst/>
              <a:rect l="l" t="t" r="r" b="b"/>
              <a:pathLst>
                <a:path w="10448" h="12055" extrusionOk="0">
                  <a:moveTo>
                    <a:pt x="5079" y="0"/>
                  </a:moveTo>
                  <a:cubicBezTo>
                    <a:pt x="2829" y="0"/>
                    <a:pt x="1929" y="1833"/>
                    <a:pt x="1929" y="1833"/>
                  </a:cubicBezTo>
                  <a:cubicBezTo>
                    <a:pt x="1929" y="1833"/>
                    <a:pt x="804" y="3954"/>
                    <a:pt x="418" y="5369"/>
                  </a:cubicBezTo>
                  <a:cubicBezTo>
                    <a:pt x="0" y="6783"/>
                    <a:pt x="0" y="9419"/>
                    <a:pt x="0" y="9419"/>
                  </a:cubicBezTo>
                  <a:cubicBezTo>
                    <a:pt x="0" y="9419"/>
                    <a:pt x="3247" y="7908"/>
                    <a:pt x="4147" y="7908"/>
                  </a:cubicBezTo>
                  <a:cubicBezTo>
                    <a:pt x="5079" y="7908"/>
                    <a:pt x="6911" y="12055"/>
                    <a:pt x="6911" y="12055"/>
                  </a:cubicBezTo>
                  <a:cubicBezTo>
                    <a:pt x="6911" y="12055"/>
                    <a:pt x="9644" y="8004"/>
                    <a:pt x="10029" y="5047"/>
                  </a:cubicBezTo>
                  <a:cubicBezTo>
                    <a:pt x="10447" y="2122"/>
                    <a:pt x="7297" y="0"/>
                    <a:pt x="5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310;p64">
              <a:extLst>
                <a:ext uri="{FF2B5EF4-FFF2-40B4-BE49-F238E27FC236}">
                  <a16:creationId xmlns:a16="http://schemas.microsoft.com/office/drawing/2014/main" id="{D5CF346D-CA70-41A5-940C-C6BBDB435668}"/>
                </a:ext>
              </a:extLst>
            </p:cNvPr>
            <p:cNvSpPr/>
            <p:nvPr/>
          </p:nvSpPr>
          <p:spPr>
            <a:xfrm>
              <a:off x="4392600" y="1323800"/>
              <a:ext cx="265200" cy="314225"/>
            </a:xfrm>
            <a:custGeom>
              <a:avLst/>
              <a:gdLst/>
              <a:ahLst/>
              <a:cxnLst/>
              <a:rect l="l" t="t" r="r" b="b"/>
              <a:pathLst>
                <a:path w="10608" h="12569" extrusionOk="0">
                  <a:moveTo>
                    <a:pt x="5336" y="515"/>
                  </a:moveTo>
                  <a:cubicBezTo>
                    <a:pt x="6300" y="515"/>
                    <a:pt x="7490" y="965"/>
                    <a:pt x="8454" y="1736"/>
                  </a:cubicBezTo>
                  <a:cubicBezTo>
                    <a:pt x="9386" y="2507"/>
                    <a:pt x="10061" y="3568"/>
                    <a:pt x="10061" y="4790"/>
                  </a:cubicBezTo>
                  <a:cubicBezTo>
                    <a:pt x="10061" y="4950"/>
                    <a:pt x="10061" y="5111"/>
                    <a:pt x="10029" y="5272"/>
                  </a:cubicBezTo>
                  <a:cubicBezTo>
                    <a:pt x="9836" y="6686"/>
                    <a:pt x="9065" y="8422"/>
                    <a:pt x="8326" y="9804"/>
                  </a:cubicBezTo>
                  <a:cubicBezTo>
                    <a:pt x="7972" y="10479"/>
                    <a:pt x="7618" y="11058"/>
                    <a:pt x="7361" y="11476"/>
                  </a:cubicBezTo>
                  <a:cubicBezTo>
                    <a:pt x="7300" y="11583"/>
                    <a:pt x="7246" y="11675"/>
                    <a:pt x="7196" y="11756"/>
                  </a:cubicBezTo>
                  <a:lnTo>
                    <a:pt x="7196" y="11756"/>
                  </a:lnTo>
                  <a:cubicBezTo>
                    <a:pt x="7011" y="11351"/>
                    <a:pt x="6711" y="10728"/>
                    <a:pt x="6365" y="10094"/>
                  </a:cubicBezTo>
                  <a:cubicBezTo>
                    <a:pt x="6075" y="9579"/>
                    <a:pt x="5754" y="9065"/>
                    <a:pt x="5433" y="8647"/>
                  </a:cubicBezTo>
                  <a:cubicBezTo>
                    <a:pt x="5272" y="8422"/>
                    <a:pt x="5143" y="8261"/>
                    <a:pt x="4983" y="8133"/>
                  </a:cubicBezTo>
                  <a:cubicBezTo>
                    <a:pt x="4822" y="8004"/>
                    <a:pt x="4629" y="7876"/>
                    <a:pt x="4404" y="7876"/>
                  </a:cubicBezTo>
                  <a:cubicBezTo>
                    <a:pt x="4115" y="7876"/>
                    <a:pt x="3761" y="8004"/>
                    <a:pt x="3311" y="8133"/>
                  </a:cubicBezTo>
                  <a:cubicBezTo>
                    <a:pt x="2365" y="8456"/>
                    <a:pt x="1155" y="8977"/>
                    <a:pt x="547" y="9246"/>
                  </a:cubicBezTo>
                  <a:lnTo>
                    <a:pt x="547" y="9246"/>
                  </a:lnTo>
                  <a:cubicBezTo>
                    <a:pt x="548" y="8437"/>
                    <a:pt x="644" y="6713"/>
                    <a:pt x="932" y="5690"/>
                  </a:cubicBezTo>
                  <a:cubicBezTo>
                    <a:pt x="1125" y="5015"/>
                    <a:pt x="1511" y="4147"/>
                    <a:pt x="1832" y="3440"/>
                  </a:cubicBezTo>
                  <a:cubicBezTo>
                    <a:pt x="1993" y="3086"/>
                    <a:pt x="2154" y="2765"/>
                    <a:pt x="2250" y="2540"/>
                  </a:cubicBezTo>
                  <a:cubicBezTo>
                    <a:pt x="2347" y="2347"/>
                    <a:pt x="2443" y="2218"/>
                    <a:pt x="2443" y="2186"/>
                  </a:cubicBezTo>
                  <a:cubicBezTo>
                    <a:pt x="2443" y="2154"/>
                    <a:pt x="2668" y="1736"/>
                    <a:pt x="3150" y="1318"/>
                  </a:cubicBezTo>
                  <a:cubicBezTo>
                    <a:pt x="3632" y="900"/>
                    <a:pt x="4308" y="515"/>
                    <a:pt x="5336" y="515"/>
                  </a:cubicBezTo>
                  <a:close/>
                  <a:moveTo>
                    <a:pt x="5336" y="0"/>
                  </a:moveTo>
                  <a:cubicBezTo>
                    <a:pt x="4147" y="0"/>
                    <a:pt x="3279" y="482"/>
                    <a:pt x="2732" y="965"/>
                  </a:cubicBezTo>
                  <a:cubicBezTo>
                    <a:pt x="2218" y="1447"/>
                    <a:pt x="1961" y="1929"/>
                    <a:pt x="1961" y="1961"/>
                  </a:cubicBezTo>
                  <a:cubicBezTo>
                    <a:pt x="1961" y="1961"/>
                    <a:pt x="836" y="4083"/>
                    <a:pt x="418" y="5561"/>
                  </a:cubicBezTo>
                  <a:cubicBezTo>
                    <a:pt x="193" y="6301"/>
                    <a:pt x="97" y="7329"/>
                    <a:pt x="64" y="8165"/>
                  </a:cubicBezTo>
                  <a:cubicBezTo>
                    <a:pt x="0" y="9001"/>
                    <a:pt x="0" y="9676"/>
                    <a:pt x="0" y="9676"/>
                  </a:cubicBezTo>
                  <a:cubicBezTo>
                    <a:pt x="0" y="9772"/>
                    <a:pt x="32" y="9836"/>
                    <a:pt x="129" y="9901"/>
                  </a:cubicBezTo>
                  <a:cubicBezTo>
                    <a:pt x="166" y="9938"/>
                    <a:pt x="215" y="9954"/>
                    <a:pt x="268" y="9954"/>
                  </a:cubicBezTo>
                  <a:cubicBezTo>
                    <a:pt x="306" y="9954"/>
                    <a:pt x="346" y="9946"/>
                    <a:pt x="386" y="9933"/>
                  </a:cubicBezTo>
                  <a:cubicBezTo>
                    <a:pt x="386" y="9933"/>
                    <a:pt x="579" y="9836"/>
                    <a:pt x="900" y="9676"/>
                  </a:cubicBezTo>
                  <a:cubicBezTo>
                    <a:pt x="1382" y="9483"/>
                    <a:pt x="2090" y="9161"/>
                    <a:pt x="2797" y="8872"/>
                  </a:cubicBezTo>
                  <a:cubicBezTo>
                    <a:pt x="3150" y="8744"/>
                    <a:pt x="3472" y="8647"/>
                    <a:pt x="3761" y="8551"/>
                  </a:cubicBezTo>
                  <a:cubicBezTo>
                    <a:pt x="4050" y="8454"/>
                    <a:pt x="4308" y="8422"/>
                    <a:pt x="4404" y="8422"/>
                  </a:cubicBezTo>
                  <a:cubicBezTo>
                    <a:pt x="4436" y="8422"/>
                    <a:pt x="4500" y="8454"/>
                    <a:pt x="4629" y="8551"/>
                  </a:cubicBezTo>
                  <a:cubicBezTo>
                    <a:pt x="4822" y="8711"/>
                    <a:pt x="5079" y="9033"/>
                    <a:pt x="5336" y="9451"/>
                  </a:cubicBezTo>
                  <a:cubicBezTo>
                    <a:pt x="5722" y="10029"/>
                    <a:pt x="6140" y="10769"/>
                    <a:pt x="6429" y="11379"/>
                  </a:cubicBezTo>
                  <a:cubicBezTo>
                    <a:pt x="6558" y="11669"/>
                    <a:pt x="6686" y="11926"/>
                    <a:pt x="6783" y="12119"/>
                  </a:cubicBezTo>
                  <a:cubicBezTo>
                    <a:pt x="6847" y="12312"/>
                    <a:pt x="6911" y="12408"/>
                    <a:pt x="6911" y="12408"/>
                  </a:cubicBezTo>
                  <a:cubicBezTo>
                    <a:pt x="6943" y="12504"/>
                    <a:pt x="7040" y="12569"/>
                    <a:pt x="7136" y="12569"/>
                  </a:cubicBezTo>
                  <a:cubicBezTo>
                    <a:pt x="7233" y="12569"/>
                    <a:pt x="7329" y="12537"/>
                    <a:pt x="7361" y="12472"/>
                  </a:cubicBezTo>
                  <a:cubicBezTo>
                    <a:pt x="7393" y="12440"/>
                    <a:pt x="8068" y="11444"/>
                    <a:pt x="8808" y="10029"/>
                  </a:cubicBezTo>
                  <a:cubicBezTo>
                    <a:pt x="9547" y="8647"/>
                    <a:pt x="10351" y="6879"/>
                    <a:pt x="10544" y="5368"/>
                  </a:cubicBezTo>
                  <a:cubicBezTo>
                    <a:pt x="10576" y="5175"/>
                    <a:pt x="10608" y="4983"/>
                    <a:pt x="10608" y="4790"/>
                  </a:cubicBezTo>
                  <a:cubicBezTo>
                    <a:pt x="10608" y="3375"/>
                    <a:pt x="9804" y="2154"/>
                    <a:pt x="8776" y="1318"/>
                  </a:cubicBezTo>
                  <a:cubicBezTo>
                    <a:pt x="7747" y="482"/>
                    <a:pt x="6461" y="0"/>
                    <a:pt x="5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311;p64">
              <a:extLst>
                <a:ext uri="{FF2B5EF4-FFF2-40B4-BE49-F238E27FC236}">
                  <a16:creationId xmlns:a16="http://schemas.microsoft.com/office/drawing/2014/main" id="{E0825FF3-D6CF-43CD-A87F-418F5BC159AA}"/>
                </a:ext>
              </a:extLst>
            </p:cNvPr>
            <p:cNvSpPr/>
            <p:nvPr/>
          </p:nvSpPr>
          <p:spPr>
            <a:xfrm>
              <a:off x="4693150" y="1284575"/>
              <a:ext cx="77975" cy="92900"/>
            </a:xfrm>
            <a:custGeom>
              <a:avLst/>
              <a:gdLst/>
              <a:ahLst/>
              <a:cxnLst/>
              <a:rect l="l" t="t" r="r" b="b"/>
              <a:pathLst>
                <a:path w="3119" h="3716" extrusionOk="0">
                  <a:moveTo>
                    <a:pt x="2546" y="0"/>
                  </a:moveTo>
                  <a:cubicBezTo>
                    <a:pt x="2181" y="0"/>
                    <a:pt x="1704" y="701"/>
                    <a:pt x="1704" y="701"/>
                  </a:cubicBezTo>
                  <a:lnTo>
                    <a:pt x="0" y="3530"/>
                  </a:lnTo>
                  <a:cubicBezTo>
                    <a:pt x="0" y="3530"/>
                    <a:pt x="229" y="3716"/>
                    <a:pt x="591" y="3716"/>
                  </a:cubicBezTo>
                  <a:cubicBezTo>
                    <a:pt x="772" y="3716"/>
                    <a:pt x="986" y="3669"/>
                    <a:pt x="1222" y="3530"/>
                  </a:cubicBezTo>
                  <a:cubicBezTo>
                    <a:pt x="1929" y="3144"/>
                    <a:pt x="3118" y="2019"/>
                    <a:pt x="2925" y="605"/>
                  </a:cubicBezTo>
                  <a:cubicBezTo>
                    <a:pt x="2864" y="154"/>
                    <a:pt x="2717" y="0"/>
                    <a:pt x="2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312;p64">
              <a:extLst>
                <a:ext uri="{FF2B5EF4-FFF2-40B4-BE49-F238E27FC236}">
                  <a16:creationId xmlns:a16="http://schemas.microsoft.com/office/drawing/2014/main" id="{13008634-5D4D-45EE-9824-7A430C3CB5B3}"/>
                </a:ext>
              </a:extLst>
            </p:cNvPr>
            <p:cNvSpPr/>
            <p:nvPr/>
          </p:nvSpPr>
          <p:spPr>
            <a:xfrm>
              <a:off x="4685100" y="1277975"/>
              <a:ext cx="88425" cy="106125"/>
            </a:xfrm>
            <a:custGeom>
              <a:avLst/>
              <a:gdLst/>
              <a:ahLst/>
              <a:cxnLst/>
              <a:rect l="l" t="t" r="r" b="b"/>
              <a:pathLst>
                <a:path w="3537" h="4245" extrusionOk="0">
                  <a:moveTo>
                    <a:pt x="2862" y="1"/>
                  </a:moveTo>
                  <a:cubicBezTo>
                    <a:pt x="2701" y="1"/>
                    <a:pt x="2540" y="65"/>
                    <a:pt x="2444" y="162"/>
                  </a:cubicBezTo>
                  <a:cubicBezTo>
                    <a:pt x="2090" y="419"/>
                    <a:pt x="1833" y="805"/>
                    <a:pt x="1801" y="837"/>
                  </a:cubicBezTo>
                  <a:cubicBezTo>
                    <a:pt x="1737" y="933"/>
                    <a:pt x="1769" y="1126"/>
                    <a:pt x="1897" y="1190"/>
                  </a:cubicBezTo>
                  <a:cubicBezTo>
                    <a:pt x="1948" y="1228"/>
                    <a:pt x="2004" y="1246"/>
                    <a:pt x="2057" y="1246"/>
                  </a:cubicBezTo>
                  <a:cubicBezTo>
                    <a:pt x="2138" y="1246"/>
                    <a:pt x="2212" y="1204"/>
                    <a:pt x="2251" y="1126"/>
                  </a:cubicBezTo>
                  <a:lnTo>
                    <a:pt x="2283" y="1094"/>
                  </a:lnTo>
                  <a:cubicBezTo>
                    <a:pt x="2315" y="1030"/>
                    <a:pt x="2444" y="869"/>
                    <a:pt x="2572" y="740"/>
                  </a:cubicBezTo>
                  <a:cubicBezTo>
                    <a:pt x="2637" y="676"/>
                    <a:pt x="2701" y="612"/>
                    <a:pt x="2765" y="580"/>
                  </a:cubicBezTo>
                  <a:cubicBezTo>
                    <a:pt x="2829" y="547"/>
                    <a:pt x="2862" y="547"/>
                    <a:pt x="2862" y="547"/>
                  </a:cubicBezTo>
                  <a:cubicBezTo>
                    <a:pt x="2894" y="580"/>
                    <a:pt x="2958" y="676"/>
                    <a:pt x="2990" y="901"/>
                  </a:cubicBezTo>
                  <a:cubicBezTo>
                    <a:pt x="2990" y="997"/>
                    <a:pt x="2990" y="1094"/>
                    <a:pt x="3022" y="1190"/>
                  </a:cubicBezTo>
                  <a:cubicBezTo>
                    <a:pt x="3022" y="1737"/>
                    <a:pt x="2765" y="2251"/>
                    <a:pt x="2444" y="2669"/>
                  </a:cubicBezTo>
                  <a:cubicBezTo>
                    <a:pt x="2122" y="3087"/>
                    <a:pt x="1704" y="3408"/>
                    <a:pt x="1383" y="3569"/>
                  </a:cubicBezTo>
                  <a:cubicBezTo>
                    <a:pt x="1190" y="3698"/>
                    <a:pt x="1029" y="3730"/>
                    <a:pt x="901" y="3730"/>
                  </a:cubicBezTo>
                  <a:cubicBezTo>
                    <a:pt x="772" y="3730"/>
                    <a:pt x="644" y="3698"/>
                    <a:pt x="579" y="3665"/>
                  </a:cubicBezTo>
                  <a:lnTo>
                    <a:pt x="515" y="3601"/>
                  </a:lnTo>
                  <a:lnTo>
                    <a:pt x="483" y="3601"/>
                  </a:lnTo>
                  <a:cubicBezTo>
                    <a:pt x="429" y="3561"/>
                    <a:pt x="370" y="3543"/>
                    <a:pt x="312" y="3543"/>
                  </a:cubicBezTo>
                  <a:cubicBezTo>
                    <a:pt x="231" y="3543"/>
                    <a:pt x="153" y="3577"/>
                    <a:pt x="97" y="3633"/>
                  </a:cubicBezTo>
                  <a:cubicBezTo>
                    <a:pt x="1" y="3762"/>
                    <a:pt x="33" y="3923"/>
                    <a:pt x="161" y="4019"/>
                  </a:cubicBezTo>
                  <a:cubicBezTo>
                    <a:pt x="161" y="4051"/>
                    <a:pt x="451" y="4244"/>
                    <a:pt x="901" y="4244"/>
                  </a:cubicBezTo>
                  <a:cubicBezTo>
                    <a:pt x="1126" y="4244"/>
                    <a:pt x="1383" y="4212"/>
                    <a:pt x="1672" y="4051"/>
                  </a:cubicBezTo>
                  <a:cubicBezTo>
                    <a:pt x="2026" y="3826"/>
                    <a:pt x="2476" y="3473"/>
                    <a:pt x="2862" y="2990"/>
                  </a:cubicBezTo>
                  <a:cubicBezTo>
                    <a:pt x="3247" y="2508"/>
                    <a:pt x="3537" y="1898"/>
                    <a:pt x="3537" y="1190"/>
                  </a:cubicBezTo>
                  <a:cubicBezTo>
                    <a:pt x="3537" y="1062"/>
                    <a:pt x="3537" y="965"/>
                    <a:pt x="3504" y="837"/>
                  </a:cubicBezTo>
                  <a:cubicBezTo>
                    <a:pt x="3472" y="580"/>
                    <a:pt x="3408" y="387"/>
                    <a:pt x="3312" y="258"/>
                  </a:cubicBezTo>
                  <a:cubicBezTo>
                    <a:pt x="3215" y="97"/>
                    <a:pt x="3054" y="1"/>
                    <a:pt x="2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313;p64">
              <a:extLst>
                <a:ext uri="{FF2B5EF4-FFF2-40B4-BE49-F238E27FC236}">
                  <a16:creationId xmlns:a16="http://schemas.microsoft.com/office/drawing/2014/main" id="{278403FA-6AB8-4FC8-9DD2-930B4B9169CE}"/>
                </a:ext>
              </a:extLst>
            </p:cNvPr>
            <p:cNvSpPr/>
            <p:nvPr/>
          </p:nvSpPr>
          <p:spPr>
            <a:xfrm>
              <a:off x="4422325" y="1150100"/>
              <a:ext cx="55475" cy="116650"/>
            </a:xfrm>
            <a:custGeom>
              <a:avLst/>
              <a:gdLst/>
              <a:ahLst/>
              <a:cxnLst/>
              <a:rect l="l" t="t" r="r" b="b"/>
              <a:pathLst>
                <a:path w="2219" h="4666" extrusionOk="0">
                  <a:moveTo>
                    <a:pt x="1642" y="1"/>
                  </a:moveTo>
                  <a:cubicBezTo>
                    <a:pt x="1310" y="1"/>
                    <a:pt x="903" y="206"/>
                    <a:pt x="611" y="1034"/>
                  </a:cubicBezTo>
                  <a:cubicBezTo>
                    <a:pt x="1" y="2641"/>
                    <a:pt x="997" y="4666"/>
                    <a:pt x="997" y="4666"/>
                  </a:cubicBezTo>
                  <a:lnTo>
                    <a:pt x="2026" y="2544"/>
                  </a:lnTo>
                  <a:lnTo>
                    <a:pt x="2218" y="198"/>
                  </a:lnTo>
                  <a:cubicBezTo>
                    <a:pt x="2218" y="198"/>
                    <a:pt x="1966" y="1"/>
                    <a:pt x="16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314;p64">
              <a:extLst>
                <a:ext uri="{FF2B5EF4-FFF2-40B4-BE49-F238E27FC236}">
                  <a16:creationId xmlns:a16="http://schemas.microsoft.com/office/drawing/2014/main" id="{000B66E2-E09C-4CAF-9459-2A59C18D1A13}"/>
                </a:ext>
              </a:extLst>
            </p:cNvPr>
            <p:cNvSpPr/>
            <p:nvPr/>
          </p:nvSpPr>
          <p:spPr>
            <a:xfrm>
              <a:off x="4425550" y="1143775"/>
              <a:ext cx="59475" cy="129425"/>
            </a:xfrm>
            <a:custGeom>
              <a:avLst/>
              <a:gdLst/>
              <a:ahLst/>
              <a:cxnLst/>
              <a:rect l="l" t="t" r="r" b="b"/>
              <a:pathLst>
                <a:path w="2379" h="5177" extrusionOk="0">
                  <a:moveTo>
                    <a:pt x="1511" y="1"/>
                  </a:moveTo>
                  <a:cubicBezTo>
                    <a:pt x="1286" y="1"/>
                    <a:pt x="1029" y="65"/>
                    <a:pt x="804" y="258"/>
                  </a:cubicBezTo>
                  <a:cubicBezTo>
                    <a:pt x="579" y="451"/>
                    <a:pt x="386" y="740"/>
                    <a:pt x="225" y="1190"/>
                  </a:cubicBezTo>
                  <a:cubicBezTo>
                    <a:pt x="64" y="1608"/>
                    <a:pt x="0" y="2026"/>
                    <a:pt x="0" y="2444"/>
                  </a:cubicBezTo>
                  <a:cubicBezTo>
                    <a:pt x="0" y="3794"/>
                    <a:pt x="611" y="5015"/>
                    <a:pt x="643" y="5048"/>
                  </a:cubicBezTo>
                  <a:cubicBezTo>
                    <a:pt x="675" y="5144"/>
                    <a:pt x="772" y="5176"/>
                    <a:pt x="868" y="5176"/>
                  </a:cubicBezTo>
                  <a:cubicBezTo>
                    <a:pt x="964" y="5176"/>
                    <a:pt x="1061" y="5144"/>
                    <a:pt x="1125" y="5048"/>
                  </a:cubicBezTo>
                  <a:lnTo>
                    <a:pt x="2122" y="2926"/>
                  </a:lnTo>
                  <a:cubicBezTo>
                    <a:pt x="2186" y="2765"/>
                    <a:pt x="2122" y="2605"/>
                    <a:pt x="1993" y="2540"/>
                  </a:cubicBezTo>
                  <a:cubicBezTo>
                    <a:pt x="1959" y="2523"/>
                    <a:pt x="1922" y="2515"/>
                    <a:pt x="1885" y="2515"/>
                  </a:cubicBezTo>
                  <a:cubicBezTo>
                    <a:pt x="1785" y="2515"/>
                    <a:pt x="1687" y="2575"/>
                    <a:pt x="1639" y="2669"/>
                  </a:cubicBezTo>
                  <a:lnTo>
                    <a:pt x="899" y="4268"/>
                  </a:lnTo>
                  <a:lnTo>
                    <a:pt x="899" y="4268"/>
                  </a:lnTo>
                  <a:cubicBezTo>
                    <a:pt x="739" y="3818"/>
                    <a:pt x="547" y="3138"/>
                    <a:pt x="547" y="2444"/>
                  </a:cubicBezTo>
                  <a:cubicBezTo>
                    <a:pt x="547" y="2058"/>
                    <a:pt x="579" y="1705"/>
                    <a:pt x="707" y="1383"/>
                  </a:cubicBezTo>
                  <a:cubicBezTo>
                    <a:pt x="868" y="997"/>
                    <a:pt x="1029" y="772"/>
                    <a:pt x="1157" y="676"/>
                  </a:cubicBezTo>
                  <a:cubicBezTo>
                    <a:pt x="1286" y="547"/>
                    <a:pt x="1382" y="547"/>
                    <a:pt x="1511" y="547"/>
                  </a:cubicBezTo>
                  <a:cubicBezTo>
                    <a:pt x="1529" y="541"/>
                    <a:pt x="1549" y="539"/>
                    <a:pt x="1569" y="539"/>
                  </a:cubicBezTo>
                  <a:cubicBezTo>
                    <a:pt x="1654" y="539"/>
                    <a:pt x="1748" y="586"/>
                    <a:pt x="1800" y="612"/>
                  </a:cubicBezTo>
                  <a:lnTo>
                    <a:pt x="1897" y="644"/>
                  </a:lnTo>
                  <a:lnTo>
                    <a:pt x="1929" y="676"/>
                  </a:lnTo>
                  <a:cubicBezTo>
                    <a:pt x="1969" y="716"/>
                    <a:pt x="2026" y="734"/>
                    <a:pt x="2084" y="734"/>
                  </a:cubicBezTo>
                  <a:cubicBezTo>
                    <a:pt x="2164" y="734"/>
                    <a:pt x="2245" y="700"/>
                    <a:pt x="2282" y="644"/>
                  </a:cubicBezTo>
                  <a:cubicBezTo>
                    <a:pt x="2379" y="515"/>
                    <a:pt x="2379" y="354"/>
                    <a:pt x="2250" y="258"/>
                  </a:cubicBezTo>
                  <a:cubicBezTo>
                    <a:pt x="2218" y="258"/>
                    <a:pt x="1961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315;p64">
              <a:extLst>
                <a:ext uri="{FF2B5EF4-FFF2-40B4-BE49-F238E27FC236}">
                  <a16:creationId xmlns:a16="http://schemas.microsoft.com/office/drawing/2014/main" id="{C6886990-1477-4E0C-81C7-110C68967B09}"/>
                </a:ext>
              </a:extLst>
            </p:cNvPr>
            <p:cNvSpPr/>
            <p:nvPr/>
          </p:nvSpPr>
          <p:spPr>
            <a:xfrm>
              <a:off x="4469750" y="1442050"/>
              <a:ext cx="140350" cy="85950"/>
            </a:xfrm>
            <a:custGeom>
              <a:avLst/>
              <a:gdLst/>
              <a:ahLst/>
              <a:cxnLst/>
              <a:rect l="l" t="t" r="r" b="b"/>
              <a:pathLst>
                <a:path w="5614" h="3438" extrusionOk="0">
                  <a:moveTo>
                    <a:pt x="5483" y="0"/>
                  </a:moveTo>
                  <a:cubicBezTo>
                    <a:pt x="4710" y="0"/>
                    <a:pt x="321" y="2117"/>
                    <a:pt x="321" y="2117"/>
                  </a:cubicBezTo>
                  <a:cubicBezTo>
                    <a:pt x="321" y="2117"/>
                    <a:pt x="0" y="3338"/>
                    <a:pt x="1318" y="3435"/>
                  </a:cubicBezTo>
                  <a:cubicBezTo>
                    <a:pt x="1340" y="3437"/>
                    <a:pt x="1362" y="3437"/>
                    <a:pt x="1385" y="3437"/>
                  </a:cubicBezTo>
                  <a:cubicBezTo>
                    <a:pt x="2728" y="3437"/>
                    <a:pt x="5404" y="692"/>
                    <a:pt x="5593" y="92"/>
                  </a:cubicBezTo>
                  <a:cubicBezTo>
                    <a:pt x="5613" y="28"/>
                    <a:pt x="5572" y="0"/>
                    <a:pt x="5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316;p64">
              <a:extLst>
                <a:ext uri="{FF2B5EF4-FFF2-40B4-BE49-F238E27FC236}">
                  <a16:creationId xmlns:a16="http://schemas.microsoft.com/office/drawing/2014/main" id="{1A12293D-3383-479C-8D08-9069491B02FF}"/>
                </a:ext>
              </a:extLst>
            </p:cNvPr>
            <p:cNvSpPr/>
            <p:nvPr/>
          </p:nvSpPr>
          <p:spPr>
            <a:xfrm>
              <a:off x="4470550" y="1435500"/>
              <a:ext cx="145475" cy="98875"/>
            </a:xfrm>
            <a:custGeom>
              <a:avLst/>
              <a:gdLst/>
              <a:ahLst/>
              <a:cxnLst/>
              <a:rect l="l" t="t" r="r" b="b"/>
              <a:pathLst>
                <a:path w="5819" h="3955" extrusionOk="0">
                  <a:moveTo>
                    <a:pt x="5072" y="614"/>
                  </a:moveTo>
                  <a:cubicBezTo>
                    <a:pt x="4748" y="1047"/>
                    <a:pt x="4092" y="1750"/>
                    <a:pt x="3407" y="2315"/>
                  </a:cubicBezTo>
                  <a:cubicBezTo>
                    <a:pt x="3022" y="2636"/>
                    <a:pt x="2636" y="2925"/>
                    <a:pt x="2282" y="3118"/>
                  </a:cubicBezTo>
                  <a:cubicBezTo>
                    <a:pt x="1937" y="3291"/>
                    <a:pt x="1642" y="3413"/>
                    <a:pt x="1446" y="3413"/>
                  </a:cubicBezTo>
                  <a:cubicBezTo>
                    <a:pt x="1424" y="3413"/>
                    <a:pt x="1402" y="3411"/>
                    <a:pt x="1382" y="3408"/>
                  </a:cubicBezTo>
                  <a:lnTo>
                    <a:pt x="1318" y="3408"/>
                  </a:lnTo>
                  <a:cubicBezTo>
                    <a:pt x="932" y="3375"/>
                    <a:pt x="772" y="3247"/>
                    <a:pt x="643" y="3118"/>
                  </a:cubicBezTo>
                  <a:cubicBezTo>
                    <a:pt x="547" y="2990"/>
                    <a:pt x="514" y="2797"/>
                    <a:pt x="514" y="2668"/>
                  </a:cubicBezTo>
                  <a:cubicBezTo>
                    <a:pt x="514" y="2623"/>
                    <a:pt x="530" y="2578"/>
                    <a:pt x="540" y="2544"/>
                  </a:cubicBezTo>
                  <a:lnTo>
                    <a:pt x="540" y="2544"/>
                  </a:lnTo>
                  <a:cubicBezTo>
                    <a:pt x="654" y="2489"/>
                    <a:pt x="846" y="2397"/>
                    <a:pt x="1093" y="2283"/>
                  </a:cubicBezTo>
                  <a:cubicBezTo>
                    <a:pt x="1736" y="1993"/>
                    <a:pt x="2700" y="1543"/>
                    <a:pt x="3568" y="1158"/>
                  </a:cubicBezTo>
                  <a:cubicBezTo>
                    <a:pt x="4018" y="997"/>
                    <a:pt x="4436" y="804"/>
                    <a:pt x="4790" y="707"/>
                  </a:cubicBezTo>
                  <a:cubicBezTo>
                    <a:pt x="4894" y="666"/>
                    <a:pt x="4985" y="637"/>
                    <a:pt x="5072" y="614"/>
                  </a:cubicBezTo>
                  <a:close/>
                  <a:moveTo>
                    <a:pt x="5433" y="0"/>
                  </a:moveTo>
                  <a:cubicBezTo>
                    <a:pt x="5304" y="0"/>
                    <a:pt x="5143" y="32"/>
                    <a:pt x="4918" y="97"/>
                  </a:cubicBezTo>
                  <a:cubicBezTo>
                    <a:pt x="4211" y="290"/>
                    <a:pt x="3054" y="804"/>
                    <a:pt x="2025" y="1254"/>
                  </a:cubicBezTo>
                  <a:cubicBezTo>
                    <a:pt x="1029" y="1736"/>
                    <a:pt x="161" y="2122"/>
                    <a:pt x="161" y="2122"/>
                  </a:cubicBezTo>
                  <a:cubicBezTo>
                    <a:pt x="97" y="2154"/>
                    <a:pt x="32" y="2218"/>
                    <a:pt x="32" y="2315"/>
                  </a:cubicBezTo>
                  <a:cubicBezTo>
                    <a:pt x="32" y="2315"/>
                    <a:pt x="0" y="2443"/>
                    <a:pt x="0" y="2668"/>
                  </a:cubicBezTo>
                  <a:cubicBezTo>
                    <a:pt x="0" y="2861"/>
                    <a:pt x="32" y="3183"/>
                    <a:pt x="225" y="3440"/>
                  </a:cubicBezTo>
                  <a:cubicBezTo>
                    <a:pt x="418" y="3729"/>
                    <a:pt x="772" y="3922"/>
                    <a:pt x="1286" y="3954"/>
                  </a:cubicBezTo>
                  <a:lnTo>
                    <a:pt x="1382" y="3954"/>
                  </a:lnTo>
                  <a:cubicBezTo>
                    <a:pt x="1800" y="3954"/>
                    <a:pt x="2250" y="3761"/>
                    <a:pt x="2700" y="3472"/>
                  </a:cubicBezTo>
                  <a:cubicBezTo>
                    <a:pt x="3375" y="3054"/>
                    <a:pt x="4115" y="2443"/>
                    <a:pt x="4693" y="1865"/>
                  </a:cubicBezTo>
                  <a:cubicBezTo>
                    <a:pt x="4983" y="1575"/>
                    <a:pt x="5240" y="1286"/>
                    <a:pt x="5433" y="1029"/>
                  </a:cubicBezTo>
                  <a:cubicBezTo>
                    <a:pt x="5625" y="804"/>
                    <a:pt x="5754" y="611"/>
                    <a:pt x="5818" y="418"/>
                  </a:cubicBezTo>
                  <a:lnTo>
                    <a:pt x="5818" y="322"/>
                  </a:lnTo>
                  <a:cubicBezTo>
                    <a:pt x="5818" y="257"/>
                    <a:pt x="5818" y="193"/>
                    <a:pt x="5786" y="129"/>
                  </a:cubicBezTo>
                  <a:cubicBezTo>
                    <a:pt x="5722" y="65"/>
                    <a:pt x="5658" y="32"/>
                    <a:pt x="5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317;p64">
              <a:extLst>
                <a:ext uri="{FF2B5EF4-FFF2-40B4-BE49-F238E27FC236}">
                  <a16:creationId xmlns:a16="http://schemas.microsoft.com/office/drawing/2014/main" id="{84171816-1C15-4B7F-839C-96AAB9E0168F}"/>
                </a:ext>
              </a:extLst>
            </p:cNvPr>
            <p:cNvSpPr/>
            <p:nvPr/>
          </p:nvSpPr>
          <p:spPr>
            <a:xfrm>
              <a:off x="4434375" y="979525"/>
              <a:ext cx="393000" cy="529650"/>
            </a:xfrm>
            <a:custGeom>
              <a:avLst/>
              <a:gdLst/>
              <a:ahLst/>
              <a:cxnLst/>
              <a:rect l="l" t="t" r="r" b="b"/>
              <a:pathLst>
                <a:path w="15720" h="21186" extrusionOk="0">
                  <a:moveTo>
                    <a:pt x="9216" y="1"/>
                  </a:moveTo>
                  <a:cubicBezTo>
                    <a:pt x="8300" y="1"/>
                    <a:pt x="7368" y="253"/>
                    <a:pt x="6494" y="849"/>
                  </a:cubicBezTo>
                  <a:cubicBezTo>
                    <a:pt x="6494" y="849"/>
                    <a:pt x="2958" y="2489"/>
                    <a:pt x="2154" y="4996"/>
                  </a:cubicBezTo>
                  <a:cubicBezTo>
                    <a:pt x="1319" y="7535"/>
                    <a:pt x="1" y="12710"/>
                    <a:pt x="1" y="14639"/>
                  </a:cubicBezTo>
                  <a:cubicBezTo>
                    <a:pt x="1" y="16568"/>
                    <a:pt x="611" y="20522"/>
                    <a:pt x="1929" y="21100"/>
                  </a:cubicBezTo>
                  <a:cubicBezTo>
                    <a:pt x="2056" y="21159"/>
                    <a:pt x="2211" y="21186"/>
                    <a:pt x="2389" y="21186"/>
                  </a:cubicBezTo>
                  <a:cubicBezTo>
                    <a:pt x="4059" y="21186"/>
                    <a:pt x="7736" y="18805"/>
                    <a:pt x="8840" y="18079"/>
                  </a:cubicBezTo>
                  <a:cubicBezTo>
                    <a:pt x="10030" y="17275"/>
                    <a:pt x="11444" y="14125"/>
                    <a:pt x="12987" y="12293"/>
                  </a:cubicBezTo>
                  <a:cubicBezTo>
                    <a:pt x="14498" y="10492"/>
                    <a:pt x="15719" y="7149"/>
                    <a:pt x="15109" y="4417"/>
                  </a:cubicBezTo>
                  <a:cubicBezTo>
                    <a:pt x="14649" y="2336"/>
                    <a:pt x="12004" y="1"/>
                    <a:pt x="9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318;p64">
              <a:extLst>
                <a:ext uri="{FF2B5EF4-FFF2-40B4-BE49-F238E27FC236}">
                  <a16:creationId xmlns:a16="http://schemas.microsoft.com/office/drawing/2014/main" id="{222D89BE-2C1D-4A3C-951B-FD85E7070596}"/>
                </a:ext>
              </a:extLst>
            </p:cNvPr>
            <p:cNvSpPr/>
            <p:nvPr/>
          </p:nvSpPr>
          <p:spPr>
            <a:xfrm>
              <a:off x="4427950" y="972625"/>
              <a:ext cx="394600" cy="543250"/>
            </a:xfrm>
            <a:custGeom>
              <a:avLst/>
              <a:gdLst/>
              <a:ahLst/>
              <a:cxnLst/>
              <a:rect l="l" t="t" r="r" b="b"/>
              <a:pathLst>
                <a:path w="15784" h="21730" extrusionOk="0">
                  <a:moveTo>
                    <a:pt x="9483" y="547"/>
                  </a:moveTo>
                  <a:cubicBezTo>
                    <a:pt x="10801" y="547"/>
                    <a:pt x="12119" y="1093"/>
                    <a:pt x="13115" y="1929"/>
                  </a:cubicBezTo>
                  <a:cubicBezTo>
                    <a:pt x="14144" y="2732"/>
                    <a:pt x="14883" y="3793"/>
                    <a:pt x="15108" y="4725"/>
                  </a:cubicBezTo>
                  <a:cubicBezTo>
                    <a:pt x="15205" y="5207"/>
                    <a:pt x="15269" y="5690"/>
                    <a:pt x="15269" y="6204"/>
                  </a:cubicBezTo>
                  <a:cubicBezTo>
                    <a:pt x="15269" y="8486"/>
                    <a:pt x="14240" y="10961"/>
                    <a:pt x="13019" y="12408"/>
                  </a:cubicBezTo>
                  <a:cubicBezTo>
                    <a:pt x="12248" y="13340"/>
                    <a:pt x="11508" y="14594"/>
                    <a:pt x="10833" y="15719"/>
                  </a:cubicBezTo>
                  <a:cubicBezTo>
                    <a:pt x="10126" y="16812"/>
                    <a:pt x="9451" y="17776"/>
                    <a:pt x="8937" y="18130"/>
                  </a:cubicBezTo>
                  <a:cubicBezTo>
                    <a:pt x="8390" y="18483"/>
                    <a:pt x="7201" y="19287"/>
                    <a:pt x="5947" y="19962"/>
                  </a:cubicBezTo>
                  <a:cubicBezTo>
                    <a:pt x="5337" y="20283"/>
                    <a:pt x="4694" y="20605"/>
                    <a:pt x="4115" y="20830"/>
                  </a:cubicBezTo>
                  <a:cubicBezTo>
                    <a:pt x="3536" y="21087"/>
                    <a:pt x="2990" y="21215"/>
                    <a:pt x="2636" y="21215"/>
                  </a:cubicBezTo>
                  <a:cubicBezTo>
                    <a:pt x="2508" y="21215"/>
                    <a:pt x="2379" y="21183"/>
                    <a:pt x="2315" y="21151"/>
                  </a:cubicBezTo>
                  <a:cubicBezTo>
                    <a:pt x="2058" y="21055"/>
                    <a:pt x="1801" y="20733"/>
                    <a:pt x="1576" y="20283"/>
                  </a:cubicBezTo>
                  <a:cubicBezTo>
                    <a:pt x="1222" y="19576"/>
                    <a:pt x="965" y="18580"/>
                    <a:pt x="804" y="17615"/>
                  </a:cubicBezTo>
                  <a:cubicBezTo>
                    <a:pt x="611" y="16619"/>
                    <a:pt x="547" y="15622"/>
                    <a:pt x="547" y="14915"/>
                  </a:cubicBezTo>
                  <a:cubicBezTo>
                    <a:pt x="547" y="14015"/>
                    <a:pt x="868" y="12215"/>
                    <a:pt x="1286" y="10383"/>
                  </a:cubicBezTo>
                  <a:cubicBezTo>
                    <a:pt x="1704" y="8551"/>
                    <a:pt x="2251" y="6622"/>
                    <a:pt x="2636" y="5368"/>
                  </a:cubicBezTo>
                  <a:cubicBezTo>
                    <a:pt x="3022" y="4179"/>
                    <a:pt x="4083" y="3182"/>
                    <a:pt x="5047" y="2475"/>
                  </a:cubicBezTo>
                  <a:cubicBezTo>
                    <a:pt x="5529" y="2122"/>
                    <a:pt x="5979" y="1832"/>
                    <a:pt x="6301" y="1672"/>
                  </a:cubicBezTo>
                  <a:cubicBezTo>
                    <a:pt x="6494" y="1575"/>
                    <a:pt x="6622" y="1511"/>
                    <a:pt x="6719" y="1447"/>
                  </a:cubicBezTo>
                  <a:lnTo>
                    <a:pt x="6815" y="1382"/>
                  </a:lnTo>
                  <a:lnTo>
                    <a:pt x="6879" y="1382"/>
                  </a:lnTo>
                  <a:lnTo>
                    <a:pt x="6912" y="1350"/>
                  </a:lnTo>
                  <a:cubicBezTo>
                    <a:pt x="7747" y="772"/>
                    <a:pt x="8615" y="547"/>
                    <a:pt x="9483" y="547"/>
                  </a:cubicBezTo>
                  <a:close/>
                  <a:moveTo>
                    <a:pt x="9483" y="0"/>
                  </a:moveTo>
                  <a:cubicBezTo>
                    <a:pt x="8519" y="0"/>
                    <a:pt x="7522" y="289"/>
                    <a:pt x="6590" y="900"/>
                  </a:cubicBezTo>
                  <a:lnTo>
                    <a:pt x="6604" y="919"/>
                  </a:lnTo>
                  <a:lnTo>
                    <a:pt x="6604" y="919"/>
                  </a:lnTo>
                  <a:cubicBezTo>
                    <a:pt x="6397" y="1009"/>
                    <a:pt x="5599" y="1410"/>
                    <a:pt x="4726" y="2057"/>
                  </a:cubicBezTo>
                  <a:cubicBezTo>
                    <a:pt x="3697" y="2797"/>
                    <a:pt x="2572" y="3857"/>
                    <a:pt x="2154" y="5207"/>
                  </a:cubicBezTo>
                  <a:cubicBezTo>
                    <a:pt x="1736" y="6493"/>
                    <a:pt x="1190" y="8422"/>
                    <a:pt x="772" y="10254"/>
                  </a:cubicBezTo>
                  <a:cubicBezTo>
                    <a:pt x="322" y="12119"/>
                    <a:pt x="1" y="13886"/>
                    <a:pt x="1" y="14915"/>
                  </a:cubicBezTo>
                  <a:cubicBezTo>
                    <a:pt x="1" y="15912"/>
                    <a:pt x="161" y="17390"/>
                    <a:pt x="483" y="18708"/>
                  </a:cubicBezTo>
                  <a:cubicBezTo>
                    <a:pt x="643" y="19383"/>
                    <a:pt x="836" y="19994"/>
                    <a:pt x="1093" y="20508"/>
                  </a:cubicBezTo>
                  <a:cubicBezTo>
                    <a:pt x="1351" y="21023"/>
                    <a:pt x="1672" y="21440"/>
                    <a:pt x="2090" y="21633"/>
                  </a:cubicBezTo>
                  <a:cubicBezTo>
                    <a:pt x="2251" y="21730"/>
                    <a:pt x="2444" y="21730"/>
                    <a:pt x="2636" y="21730"/>
                  </a:cubicBezTo>
                  <a:cubicBezTo>
                    <a:pt x="3119" y="21730"/>
                    <a:pt x="3697" y="21569"/>
                    <a:pt x="4308" y="21344"/>
                  </a:cubicBezTo>
                  <a:cubicBezTo>
                    <a:pt x="6140" y="20605"/>
                    <a:pt x="8390" y="19126"/>
                    <a:pt x="9226" y="18580"/>
                  </a:cubicBezTo>
                  <a:cubicBezTo>
                    <a:pt x="9933" y="18097"/>
                    <a:pt x="10576" y="17101"/>
                    <a:pt x="11283" y="15976"/>
                  </a:cubicBezTo>
                  <a:cubicBezTo>
                    <a:pt x="11958" y="14883"/>
                    <a:pt x="12698" y="13629"/>
                    <a:pt x="13437" y="12761"/>
                  </a:cubicBezTo>
                  <a:cubicBezTo>
                    <a:pt x="14723" y="11186"/>
                    <a:pt x="15783" y="8647"/>
                    <a:pt x="15783" y="6204"/>
                  </a:cubicBezTo>
                  <a:cubicBezTo>
                    <a:pt x="15783" y="5658"/>
                    <a:pt x="15751" y="5143"/>
                    <a:pt x="15623" y="4629"/>
                  </a:cubicBezTo>
                  <a:cubicBezTo>
                    <a:pt x="15366" y="3504"/>
                    <a:pt x="14562" y="2379"/>
                    <a:pt x="13469" y="1511"/>
                  </a:cubicBezTo>
                  <a:cubicBezTo>
                    <a:pt x="12344" y="611"/>
                    <a:pt x="10962" y="0"/>
                    <a:pt x="9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319;p64">
              <a:extLst>
                <a:ext uri="{FF2B5EF4-FFF2-40B4-BE49-F238E27FC236}">
                  <a16:creationId xmlns:a16="http://schemas.microsoft.com/office/drawing/2014/main" id="{B6561B2C-FEF6-4748-AAE8-F9CF76881B85}"/>
                </a:ext>
              </a:extLst>
            </p:cNvPr>
            <p:cNvSpPr/>
            <p:nvPr/>
          </p:nvSpPr>
          <p:spPr>
            <a:xfrm>
              <a:off x="4455275" y="979525"/>
              <a:ext cx="372100" cy="369200"/>
            </a:xfrm>
            <a:custGeom>
              <a:avLst/>
              <a:gdLst/>
              <a:ahLst/>
              <a:cxnLst/>
              <a:rect l="l" t="t" r="r" b="b"/>
              <a:pathLst>
                <a:path w="14884" h="14768" extrusionOk="0">
                  <a:moveTo>
                    <a:pt x="8380" y="1"/>
                  </a:moveTo>
                  <a:cubicBezTo>
                    <a:pt x="7464" y="1"/>
                    <a:pt x="6532" y="253"/>
                    <a:pt x="5658" y="849"/>
                  </a:cubicBezTo>
                  <a:cubicBezTo>
                    <a:pt x="5658" y="849"/>
                    <a:pt x="2122" y="2489"/>
                    <a:pt x="1318" y="4996"/>
                  </a:cubicBezTo>
                  <a:cubicBezTo>
                    <a:pt x="933" y="6217"/>
                    <a:pt x="418" y="8017"/>
                    <a:pt x="0" y="9785"/>
                  </a:cubicBezTo>
                  <a:cubicBezTo>
                    <a:pt x="708" y="8692"/>
                    <a:pt x="1833" y="6860"/>
                    <a:pt x="1897" y="6442"/>
                  </a:cubicBezTo>
                  <a:cubicBezTo>
                    <a:pt x="2026" y="5832"/>
                    <a:pt x="2026" y="5735"/>
                    <a:pt x="2733" y="5735"/>
                  </a:cubicBezTo>
                  <a:cubicBezTo>
                    <a:pt x="3440" y="5735"/>
                    <a:pt x="4758" y="7760"/>
                    <a:pt x="6558" y="8146"/>
                  </a:cubicBezTo>
                  <a:cubicBezTo>
                    <a:pt x="8390" y="8564"/>
                    <a:pt x="10833" y="8242"/>
                    <a:pt x="10833" y="9271"/>
                  </a:cubicBezTo>
                  <a:cubicBezTo>
                    <a:pt x="10833" y="10267"/>
                    <a:pt x="9419" y="11907"/>
                    <a:pt x="10319" y="12389"/>
                  </a:cubicBezTo>
                  <a:cubicBezTo>
                    <a:pt x="11026" y="12807"/>
                    <a:pt x="10383" y="14157"/>
                    <a:pt x="10447" y="14768"/>
                  </a:cubicBezTo>
                  <a:cubicBezTo>
                    <a:pt x="10994" y="13900"/>
                    <a:pt x="11572" y="13000"/>
                    <a:pt x="12151" y="12293"/>
                  </a:cubicBezTo>
                  <a:cubicBezTo>
                    <a:pt x="13662" y="10492"/>
                    <a:pt x="14883" y="7149"/>
                    <a:pt x="14273" y="4417"/>
                  </a:cubicBezTo>
                  <a:cubicBezTo>
                    <a:pt x="13813" y="2336"/>
                    <a:pt x="11168" y="1"/>
                    <a:pt x="8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320;p64">
              <a:extLst>
                <a:ext uri="{FF2B5EF4-FFF2-40B4-BE49-F238E27FC236}">
                  <a16:creationId xmlns:a16="http://schemas.microsoft.com/office/drawing/2014/main" id="{C3968DD5-C0C3-459A-B8EE-D46B1FAF1906}"/>
                </a:ext>
              </a:extLst>
            </p:cNvPr>
            <p:cNvSpPr/>
            <p:nvPr/>
          </p:nvSpPr>
          <p:spPr>
            <a:xfrm>
              <a:off x="4448050" y="972625"/>
              <a:ext cx="374500" cy="382750"/>
            </a:xfrm>
            <a:custGeom>
              <a:avLst/>
              <a:gdLst/>
              <a:ahLst/>
              <a:cxnLst/>
              <a:rect l="l" t="t" r="r" b="b"/>
              <a:pathLst>
                <a:path w="14980" h="15310" extrusionOk="0">
                  <a:moveTo>
                    <a:pt x="8679" y="547"/>
                  </a:moveTo>
                  <a:cubicBezTo>
                    <a:pt x="9997" y="547"/>
                    <a:pt x="11315" y="1093"/>
                    <a:pt x="12311" y="1929"/>
                  </a:cubicBezTo>
                  <a:cubicBezTo>
                    <a:pt x="13340" y="2732"/>
                    <a:pt x="14079" y="3793"/>
                    <a:pt x="14304" y="4725"/>
                  </a:cubicBezTo>
                  <a:cubicBezTo>
                    <a:pt x="14401" y="5207"/>
                    <a:pt x="14465" y="5690"/>
                    <a:pt x="14465" y="6204"/>
                  </a:cubicBezTo>
                  <a:cubicBezTo>
                    <a:pt x="14465" y="8486"/>
                    <a:pt x="13436" y="10961"/>
                    <a:pt x="12215" y="12408"/>
                  </a:cubicBezTo>
                  <a:cubicBezTo>
                    <a:pt x="11868" y="12832"/>
                    <a:pt x="11520" y="13327"/>
                    <a:pt x="11180" y="13842"/>
                  </a:cubicBezTo>
                  <a:lnTo>
                    <a:pt x="11180" y="13842"/>
                  </a:lnTo>
                  <a:cubicBezTo>
                    <a:pt x="11203" y="13696"/>
                    <a:pt x="11219" y="13546"/>
                    <a:pt x="11219" y="13404"/>
                  </a:cubicBezTo>
                  <a:cubicBezTo>
                    <a:pt x="11219" y="13244"/>
                    <a:pt x="11186" y="13051"/>
                    <a:pt x="11122" y="12890"/>
                  </a:cubicBezTo>
                  <a:cubicBezTo>
                    <a:pt x="11058" y="12697"/>
                    <a:pt x="10929" y="12536"/>
                    <a:pt x="10736" y="12440"/>
                  </a:cubicBezTo>
                  <a:cubicBezTo>
                    <a:pt x="10672" y="12408"/>
                    <a:pt x="10640" y="12376"/>
                    <a:pt x="10608" y="12311"/>
                  </a:cubicBezTo>
                  <a:cubicBezTo>
                    <a:pt x="10576" y="12279"/>
                    <a:pt x="10576" y="12215"/>
                    <a:pt x="10576" y="12151"/>
                  </a:cubicBezTo>
                  <a:cubicBezTo>
                    <a:pt x="10576" y="11894"/>
                    <a:pt x="10736" y="11411"/>
                    <a:pt x="10961" y="10961"/>
                  </a:cubicBezTo>
                  <a:cubicBezTo>
                    <a:pt x="11154" y="10511"/>
                    <a:pt x="11379" y="10029"/>
                    <a:pt x="11379" y="9547"/>
                  </a:cubicBezTo>
                  <a:cubicBezTo>
                    <a:pt x="11379" y="9354"/>
                    <a:pt x="11315" y="9193"/>
                    <a:pt x="11219" y="9065"/>
                  </a:cubicBezTo>
                  <a:cubicBezTo>
                    <a:pt x="11026" y="8808"/>
                    <a:pt x="10769" y="8711"/>
                    <a:pt x="10447" y="8615"/>
                  </a:cubicBezTo>
                  <a:cubicBezTo>
                    <a:pt x="9965" y="8486"/>
                    <a:pt x="9386" y="8454"/>
                    <a:pt x="8776" y="8390"/>
                  </a:cubicBezTo>
                  <a:cubicBezTo>
                    <a:pt x="8133" y="8358"/>
                    <a:pt x="7490" y="8293"/>
                    <a:pt x="6911" y="8165"/>
                  </a:cubicBezTo>
                  <a:cubicBezTo>
                    <a:pt x="6075" y="7972"/>
                    <a:pt x="5336" y="7393"/>
                    <a:pt x="4693" y="6847"/>
                  </a:cubicBezTo>
                  <a:cubicBezTo>
                    <a:pt x="4372" y="6590"/>
                    <a:pt x="4082" y="6300"/>
                    <a:pt x="3825" y="6108"/>
                  </a:cubicBezTo>
                  <a:cubicBezTo>
                    <a:pt x="3536" y="5915"/>
                    <a:pt x="3311" y="5722"/>
                    <a:pt x="3022" y="5722"/>
                  </a:cubicBezTo>
                  <a:cubicBezTo>
                    <a:pt x="2829" y="5722"/>
                    <a:pt x="2668" y="5722"/>
                    <a:pt x="2540" y="5754"/>
                  </a:cubicBezTo>
                  <a:cubicBezTo>
                    <a:pt x="2443" y="5786"/>
                    <a:pt x="2347" y="5818"/>
                    <a:pt x="2282" y="5850"/>
                  </a:cubicBezTo>
                  <a:cubicBezTo>
                    <a:pt x="2122" y="5947"/>
                    <a:pt x="2057" y="6108"/>
                    <a:pt x="2025" y="6236"/>
                  </a:cubicBezTo>
                  <a:cubicBezTo>
                    <a:pt x="1993" y="6365"/>
                    <a:pt x="1961" y="6493"/>
                    <a:pt x="1929" y="6654"/>
                  </a:cubicBezTo>
                  <a:cubicBezTo>
                    <a:pt x="1929" y="6686"/>
                    <a:pt x="1929" y="6750"/>
                    <a:pt x="1865" y="6815"/>
                  </a:cubicBezTo>
                  <a:cubicBezTo>
                    <a:pt x="1768" y="7104"/>
                    <a:pt x="1447" y="7650"/>
                    <a:pt x="1093" y="8229"/>
                  </a:cubicBezTo>
                  <a:cubicBezTo>
                    <a:pt x="1052" y="8303"/>
                    <a:pt x="1009" y="8377"/>
                    <a:pt x="966" y="8452"/>
                  </a:cubicBezTo>
                  <a:lnTo>
                    <a:pt x="966" y="8452"/>
                  </a:lnTo>
                  <a:cubicBezTo>
                    <a:pt x="1275" y="7276"/>
                    <a:pt x="1591" y="6180"/>
                    <a:pt x="1832" y="5368"/>
                  </a:cubicBezTo>
                  <a:cubicBezTo>
                    <a:pt x="2218" y="4179"/>
                    <a:pt x="3279" y="3182"/>
                    <a:pt x="4243" y="2475"/>
                  </a:cubicBezTo>
                  <a:cubicBezTo>
                    <a:pt x="4725" y="2122"/>
                    <a:pt x="5175" y="1832"/>
                    <a:pt x="5497" y="1672"/>
                  </a:cubicBezTo>
                  <a:cubicBezTo>
                    <a:pt x="5690" y="1575"/>
                    <a:pt x="5818" y="1511"/>
                    <a:pt x="5915" y="1447"/>
                  </a:cubicBezTo>
                  <a:lnTo>
                    <a:pt x="6011" y="1382"/>
                  </a:lnTo>
                  <a:lnTo>
                    <a:pt x="6075" y="1382"/>
                  </a:lnTo>
                  <a:lnTo>
                    <a:pt x="6108" y="1350"/>
                  </a:lnTo>
                  <a:cubicBezTo>
                    <a:pt x="6943" y="772"/>
                    <a:pt x="7811" y="547"/>
                    <a:pt x="8679" y="547"/>
                  </a:cubicBezTo>
                  <a:close/>
                  <a:moveTo>
                    <a:pt x="8679" y="0"/>
                  </a:moveTo>
                  <a:cubicBezTo>
                    <a:pt x="7715" y="0"/>
                    <a:pt x="6718" y="289"/>
                    <a:pt x="5786" y="900"/>
                  </a:cubicBezTo>
                  <a:lnTo>
                    <a:pt x="5800" y="919"/>
                  </a:lnTo>
                  <a:lnTo>
                    <a:pt x="5800" y="919"/>
                  </a:lnTo>
                  <a:cubicBezTo>
                    <a:pt x="5593" y="1009"/>
                    <a:pt x="4795" y="1410"/>
                    <a:pt x="3922" y="2057"/>
                  </a:cubicBezTo>
                  <a:cubicBezTo>
                    <a:pt x="2893" y="2797"/>
                    <a:pt x="1768" y="3857"/>
                    <a:pt x="1350" y="5207"/>
                  </a:cubicBezTo>
                  <a:cubicBezTo>
                    <a:pt x="964" y="6429"/>
                    <a:pt x="450" y="8229"/>
                    <a:pt x="32" y="9997"/>
                  </a:cubicBezTo>
                  <a:cubicBezTo>
                    <a:pt x="0" y="10126"/>
                    <a:pt x="64" y="10254"/>
                    <a:pt x="193" y="10286"/>
                  </a:cubicBezTo>
                  <a:cubicBezTo>
                    <a:pt x="236" y="10308"/>
                    <a:pt x="279" y="10318"/>
                    <a:pt x="319" y="10318"/>
                  </a:cubicBezTo>
                  <a:cubicBezTo>
                    <a:pt x="400" y="10318"/>
                    <a:pt x="472" y="10276"/>
                    <a:pt x="514" y="10190"/>
                  </a:cubicBezTo>
                  <a:cubicBezTo>
                    <a:pt x="868" y="9643"/>
                    <a:pt x="1318" y="8904"/>
                    <a:pt x="1704" y="8261"/>
                  </a:cubicBezTo>
                  <a:cubicBezTo>
                    <a:pt x="1897" y="7940"/>
                    <a:pt x="2090" y="7618"/>
                    <a:pt x="2218" y="7361"/>
                  </a:cubicBezTo>
                  <a:cubicBezTo>
                    <a:pt x="2282" y="7233"/>
                    <a:pt x="2315" y="7136"/>
                    <a:pt x="2379" y="7040"/>
                  </a:cubicBezTo>
                  <a:cubicBezTo>
                    <a:pt x="2411" y="6911"/>
                    <a:pt x="2443" y="6847"/>
                    <a:pt x="2475" y="6750"/>
                  </a:cubicBezTo>
                  <a:cubicBezTo>
                    <a:pt x="2475" y="6590"/>
                    <a:pt x="2507" y="6493"/>
                    <a:pt x="2540" y="6397"/>
                  </a:cubicBezTo>
                  <a:cubicBezTo>
                    <a:pt x="2540" y="6365"/>
                    <a:pt x="2572" y="6333"/>
                    <a:pt x="2572" y="6300"/>
                  </a:cubicBezTo>
                  <a:lnTo>
                    <a:pt x="2636" y="6300"/>
                  </a:lnTo>
                  <a:cubicBezTo>
                    <a:pt x="2700" y="6268"/>
                    <a:pt x="2829" y="6268"/>
                    <a:pt x="3022" y="6268"/>
                  </a:cubicBezTo>
                  <a:cubicBezTo>
                    <a:pt x="3054" y="6268"/>
                    <a:pt x="3247" y="6333"/>
                    <a:pt x="3504" y="6525"/>
                  </a:cubicBezTo>
                  <a:cubicBezTo>
                    <a:pt x="3857" y="6815"/>
                    <a:pt x="4307" y="7265"/>
                    <a:pt x="4854" y="7683"/>
                  </a:cubicBezTo>
                  <a:cubicBezTo>
                    <a:pt x="5400" y="8133"/>
                    <a:pt x="6043" y="8518"/>
                    <a:pt x="6815" y="8679"/>
                  </a:cubicBezTo>
                  <a:cubicBezTo>
                    <a:pt x="7747" y="8904"/>
                    <a:pt x="8808" y="8936"/>
                    <a:pt x="9643" y="9033"/>
                  </a:cubicBezTo>
                  <a:cubicBezTo>
                    <a:pt x="10061" y="9065"/>
                    <a:pt x="10383" y="9129"/>
                    <a:pt x="10608" y="9226"/>
                  </a:cubicBezTo>
                  <a:cubicBezTo>
                    <a:pt x="10704" y="9290"/>
                    <a:pt x="10769" y="9354"/>
                    <a:pt x="10801" y="9386"/>
                  </a:cubicBezTo>
                  <a:cubicBezTo>
                    <a:pt x="10833" y="9418"/>
                    <a:pt x="10833" y="9483"/>
                    <a:pt x="10833" y="9547"/>
                  </a:cubicBezTo>
                  <a:cubicBezTo>
                    <a:pt x="10865" y="9836"/>
                    <a:pt x="10672" y="10286"/>
                    <a:pt x="10447" y="10736"/>
                  </a:cubicBezTo>
                  <a:cubicBezTo>
                    <a:pt x="10254" y="11219"/>
                    <a:pt x="10029" y="11669"/>
                    <a:pt x="10029" y="12151"/>
                  </a:cubicBezTo>
                  <a:cubicBezTo>
                    <a:pt x="10029" y="12279"/>
                    <a:pt x="10061" y="12440"/>
                    <a:pt x="10126" y="12569"/>
                  </a:cubicBezTo>
                  <a:cubicBezTo>
                    <a:pt x="10222" y="12729"/>
                    <a:pt x="10318" y="12826"/>
                    <a:pt x="10479" y="12922"/>
                  </a:cubicBezTo>
                  <a:cubicBezTo>
                    <a:pt x="10544" y="12954"/>
                    <a:pt x="10576" y="13019"/>
                    <a:pt x="10640" y="13083"/>
                  </a:cubicBezTo>
                  <a:cubicBezTo>
                    <a:pt x="10672" y="13179"/>
                    <a:pt x="10672" y="13276"/>
                    <a:pt x="10672" y="13404"/>
                  </a:cubicBezTo>
                  <a:cubicBezTo>
                    <a:pt x="10672" y="13629"/>
                    <a:pt x="10640" y="13919"/>
                    <a:pt x="10576" y="14176"/>
                  </a:cubicBezTo>
                  <a:cubicBezTo>
                    <a:pt x="10511" y="14433"/>
                    <a:pt x="10479" y="14690"/>
                    <a:pt x="10479" y="14947"/>
                  </a:cubicBezTo>
                  <a:cubicBezTo>
                    <a:pt x="10479" y="14979"/>
                    <a:pt x="10479" y="15044"/>
                    <a:pt x="10479" y="15076"/>
                  </a:cubicBezTo>
                  <a:cubicBezTo>
                    <a:pt x="10511" y="15204"/>
                    <a:pt x="10576" y="15269"/>
                    <a:pt x="10704" y="15301"/>
                  </a:cubicBezTo>
                  <a:cubicBezTo>
                    <a:pt x="10721" y="15307"/>
                    <a:pt x="10738" y="15309"/>
                    <a:pt x="10755" y="15309"/>
                  </a:cubicBezTo>
                  <a:cubicBezTo>
                    <a:pt x="10834" y="15309"/>
                    <a:pt x="10908" y="15252"/>
                    <a:pt x="10961" y="15172"/>
                  </a:cubicBezTo>
                  <a:cubicBezTo>
                    <a:pt x="11508" y="14304"/>
                    <a:pt x="12086" y="13436"/>
                    <a:pt x="12633" y="12761"/>
                  </a:cubicBezTo>
                  <a:cubicBezTo>
                    <a:pt x="13919" y="11186"/>
                    <a:pt x="14979" y="8647"/>
                    <a:pt x="14979" y="6204"/>
                  </a:cubicBezTo>
                  <a:cubicBezTo>
                    <a:pt x="14979" y="5658"/>
                    <a:pt x="14947" y="5143"/>
                    <a:pt x="14819" y="4629"/>
                  </a:cubicBezTo>
                  <a:cubicBezTo>
                    <a:pt x="14562" y="3504"/>
                    <a:pt x="13758" y="2379"/>
                    <a:pt x="12665" y="1511"/>
                  </a:cubicBezTo>
                  <a:cubicBezTo>
                    <a:pt x="11540" y="611"/>
                    <a:pt x="10158" y="0"/>
                    <a:pt x="8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321;p64">
              <a:extLst>
                <a:ext uri="{FF2B5EF4-FFF2-40B4-BE49-F238E27FC236}">
                  <a16:creationId xmlns:a16="http://schemas.microsoft.com/office/drawing/2014/main" id="{CCA31399-091B-4B72-96F8-E2E91B55F703}"/>
                </a:ext>
              </a:extLst>
            </p:cNvPr>
            <p:cNvSpPr/>
            <p:nvPr/>
          </p:nvSpPr>
          <p:spPr>
            <a:xfrm>
              <a:off x="4414300" y="1239600"/>
              <a:ext cx="283700" cy="158775"/>
            </a:xfrm>
            <a:custGeom>
              <a:avLst/>
              <a:gdLst/>
              <a:ahLst/>
              <a:cxnLst/>
              <a:rect l="l" t="t" r="r" b="b"/>
              <a:pathLst>
                <a:path w="11348" h="6351" extrusionOk="0">
                  <a:moveTo>
                    <a:pt x="1289" y="0"/>
                  </a:moveTo>
                  <a:cubicBezTo>
                    <a:pt x="777" y="0"/>
                    <a:pt x="292" y="174"/>
                    <a:pt x="193" y="797"/>
                  </a:cubicBezTo>
                  <a:cubicBezTo>
                    <a:pt x="0" y="2211"/>
                    <a:pt x="1414" y="4236"/>
                    <a:pt x="2732" y="4236"/>
                  </a:cubicBezTo>
                  <a:cubicBezTo>
                    <a:pt x="4004" y="4236"/>
                    <a:pt x="4527" y="3010"/>
                    <a:pt x="5198" y="3010"/>
                  </a:cubicBezTo>
                  <a:cubicBezTo>
                    <a:pt x="5222" y="3010"/>
                    <a:pt x="5247" y="3011"/>
                    <a:pt x="5272" y="3015"/>
                  </a:cubicBezTo>
                  <a:cubicBezTo>
                    <a:pt x="5979" y="3111"/>
                    <a:pt x="5690" y="5650"/>
                    <a:pt x="6879" y="6165"/>
                  </a:cubicBezTo>
                  <a:cubicBezTo>
                    <a:pt x="7198" y="6291"/>
                    <a:pt x="7572" y="6351"/>
                    <a:pt x="7962" y="6351"/>
                  </a:cubicBezTo>
                  <a:cubicBezTo>
                    <a:pt x="9063" y="6351"/>
                    <a:pt x="10285" y="5871"/>
                    <a:pt x="10736" y="5040"/>
                  </a:cubicBezTo>
                  <a:cubicBezTo>
                    <a:pt x="11347" y="3915"/>
                    <a:pt x="9643" y="3207"/>
                    <a:pt x="7908" y="2597"/>
                  </a:cubicBezTo>
                  <a:cubicBezTo>
                    <a:pt x="6172" y="1986"/>
                    <a:pt x="2636" y="282"/>
                    <a:pt x="2636" y="282"/>
                  </a:cubicBezTo>
                  <a:cubicBezTo>
                    <a:pt x="2636" y="282"/>
                    <a:pt x="1940" y="0"/>
                    <a:pt x="1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322;p64">
              <a:extLst>
                <a:ext uri="{FF2B5EF4-FFF2-40B4-BE49-F238E27FC236}">
                  <a16:creationId xmlns:a16="http://schemas.microsoft.com/office/drawing/2014/main" id="{CF670D11-1D6C-451F-997B-16990E56D943}"/>
                </a:ext>
              </a:extLst>
            </p:cNvPr>
            <p:cNvSpPr/>
            <p:nvPr/>
          </p:nvSpPr>
          <p:spPr>
            <a:xfrm>
              <a:off x="4412675" y="1232975"/>
              <a:ext cx="279700" cy="172000"/>
            </a:xfrm>
            <a:custGeom>
              <a:avLst/>
              <a:gdLst/>
              <a:ahLst/>
              <a:cxnLst/>
              <a:rect l="l" t="t" r="r" b="b"/>
              <a:pathLst>
                <a:path w="11188" h="6880" extrusionOk="0">
                  <a:moveTo>
                    <a:pt x="1351" y="515"/>
                  </a:moveTo>
                  <a:cubicBezTo>
                    <a:pt x="1640" y="515"/>
                    <a:pt x="1962" y="579"/>
                    <a:pt x="2187" y="644"/>
                  </a:cubicBezTo>
                  <a:cubicBezTo>
                    <a:pt x="2315" y="708"/>
                    <a:pt x="2412" y="740"/>
                    <a:pt x="2508" y="740"/>
                  </a:cubicBezTo>
                  <a:lnTo>
                    <a:pt x="2572" y="772"/>
                  </a:lnTo>
                  <a:cubicBezTo>
                    <a:pt x="2572" y="772"/>
                    <a:pt x="2572" y="772"/>
                    <a:pt x="2572" y="772"/>
                  </a:cubicBezTo>
                  <a:lnTo>
                    <a:pt x="2572" y="772"/>
                  </a:lnTo>
                  <a:lnTo>
                    <a:pt x="2604" y="805"/>
                  </a:lnTo>
                  <a:lnTo>
                    <a:pt x="2610" y="789"/>
                  </a:lnTo>
                  <a:lnTo>
                    <a:pt x="2610" y="789"/>
                  </a:lnTo>
                  <a:cubicBezTo>
                    <a:pt x="2999" y="965"/>
                    <a:pt x="6239" y="2543"/>
                    <a:pt x="7876" y="3119"/>
                  </a:cubicBezTo>
                  <a:cubicBezTo>
                    <a:pt x="8615" y="3376"/>
                    <a:pt x="9355" y="3665"/>
                    <a:pt x="9869" y="3955"/>
                  </a:cubicBezTo>
                  <a:cubicBezTo>
                    <a:pt x="10126" y="4115"/>
                    <a:pt x="10351" y="4276"/>
                    <a:pt x="10480" y="4437"/>
                  </a:cubicBezTo>
                  <a:cubicBezTo>
                    <a:pt x="10608" y="4598"/>
                    <a:pt x="10673" y="4726"/>
                    <a:pt x="10673" y="4855"/>
                  </a:cubicBezTo>
                  <a:cubicBezTo>
                    <a:pt x="10673" y="4951"/>
                    <a:pt x="10641" y="5048"/>
                    <a:pt x="10576" y="5176"/>
                  </a:cubicBezTo>
                  <a:cubicBezTo>
                    <a:pt x="10383" y="5530"/>
                    <a:pt x="10030" y="5819"/>
                    <a:pt x="9548" y="6012"/>
                  </a:cubicBezTo>
                  <a:cubicBezTo>
                    <a:pt x="9098" y="6237"/>
                    <a:pt x="8551" y="6333"/>
                    <a:pt x="8037" y="6333"/>
                  </a:cubicBezTo>
                  <a:cubicBezTo>
                    <a:pt x="7683" y="6333"/>
                    <a:pt x="7330" y="6301"/>
                    <a:pt x="7073" y="6173"/>
                  </a:cubicBezTo>
                  <a:cubicBezTo>
                    <a:pt x="6848" y="6076"/>
                    <a:pt x="6655" y="5883"/>
                    <a:pt x="6526" y="5626"/>
                  </a:cubicBezTo>
                  <a:cubicBezTo>
                    <a:pt x="6333" y="5208"/>
                    <a:pt x="6205" y="4630"/>
                    <a:pt x="6108" y="4115"/>
                  </a:cubicBezTo>
                  <a:cubicBezTo>
                    <a:pt x="6044" y="3858"/>
                    <a:pt x="5980" y="3633"/>
                    <a:pt x="5883" y="3440"/>
                  </a:cubicBezTo>
                  <a:cubicBezTo>
                    <a:pt x="5851" y="3344"/>
                    <a:pt x="5787" y="3247"/>
                    <a:pt x="5690" y="3183"/>
                  </a:cubicBezTo>
                  <a:cubicBezTo>
                    <a:pt x="5626" y="3087"/>
                    <a:pt x="5497" y="3022"/>
                    <a:pt x="5369" y="3022"/>
                  </a:cubicBezTo>
                  <a:lnTo>
                    <a:pt x="5272" y="2990"/>
                  </a:lnTo>
                  <a:cubicBezTo>
                    <a:pt x="5015" y="3022"/>
                    <a:pt x="4790" y="3119"/>
                    <a:pt x="4630" y="3247"/>
                  </a:cubicBezTo>
                  <a:cubicBezTo>
                    <a:pt x="4340" y="3440"/>
                    <a:pt x="4083" y="3698"/>
                    <a:pt x="3794" y="3890"/>
                  </a:cubicBezTo>
                  <a:cubicBezTo>
                    <a:pt x="3537" y="4083"/>
                    <a:pt x="3215" y="4212"/>
                    <a:pt x="2797" y="4212"/>
                  </a:cubicBezTo>
                  <a:cubicBezTo>
                    <a:pt x="2779" y="4213"/>
                    <a:pt x="2760" y="4214"/>
                    <a:pt x="2741" y="4214"/>
                  </a:cubicBezTo>
                  <a:cubicBezTo>
                    <a:pt x="2270" y="4214"/>
                    <a:pt x="1719" y="3836"/>
                    <a:pt x="1287" y="3280"/>
                  </a:cubicBezTo>
                  <a:cubicBezTo>
                    <a:pt x="837" y="2701"/>
                    <a:pt x="515" y="1930"/>
                    <a:pt x="515" y="1319"/>
                  </a:cubicBezTo>
                  <a:cubicBezTo>
                    <a:pt x="515" y="1255"/>
                    <a:pt x="515" y="1158"/>
                    <a:pt x="547" y="1094"/>
                  </a:cubicBezTo>
                  <a:cubicBezTo>
                    <a:pt x="579" y="837"/>
                    <a:pt x="676" y="740"/>
                    <a:pt x="804" y="644"/>
                  </a:cubicBezTo>
                  <a:cubicBezTo>
                    <a:pt x="933" y="579"/>
                    <a:pt x="1126" y="515"/>
                    <a:pt x="1351" y="515"/>
                  </a:cubicBezTo>
                  <a:close/>
                  <a:moveTo>
                    <a:pt x="1351" y="1"/>
                  </a:moveTo>
                  <a:cubicBezTo>
                    <a:pt x="1062" y="1"/>
                    <a:pt x="772" y="33"/>
                    <a:pt x="515" y="194"/>
                  </a:cubicBezTo>
                  <a:cubicBezTo>
                    <a:pt x="258" y="354"/>
                    <a:pt x="65" y="644"/>
                    <a:pt x="1" y="997"/>
                  </a:cubicBezTo>
                  <a:cubicBezTo>
                    <a:pt x="1" y="1126"/>
                    <a:pt x="1" y="1222"/>
                    <a:pt x="1" y="1319"/>
                  </a:cubicBezTo>
                  <a:cubicBezTo>
                    <a:pt x="1" y="2122"/>
                    <a:pt x="354" y="2926"/>
                    <a:pt x="869" y="3601"/>
                  </a:cubicBezTo>
                  <a:cubicBezTo>
                    <a:pt x="1383" y="4244"/>
                    <a:pt x="2058" y="4758"/>
                    <a:pt x="2797" y="4758"/>
                  </a:cubicBezTo>
                  <a:cubicBezTo>
                    <a:pt x="3537" y="4758"/>
                    <a:pt x="4051" y="4405"/>
                    <a:pt x="4437" y="4083"/>
                  </a:cubicBezTo>
                  <a:cubicBezTo>
                    <a:pt x="4630" y="3923"/>
                    <a:pt x="4790" y="3794"/>
                    <a:pt x="4919" y="3698"/>
                  </a:cubicBezTo>
                  <a:cubicBezTo>
                    <a:pt x="5080" y="3569"/>
                    <a:pt x="5176" y="3537"/>
                    <a:pt x="5272" y="3537"/>
                  </a:cubicBezTo>
                  <a:lnTo>
                    <a:pt x="5305" y="3537"/>
                  </a:lnTo>
                  <a:lnTo>
                    <a:pt x="5337" y="3601"/>
                  </a:lnTo>
                  <a:cubicBezTo>
                    <a:pt x="5401" y="3665"/>
                    <a:pt x="5497" y="3858"/>
                    <a:pt x="5562" y="4115"/>
                  </a:cubicBezTo>
                  <a:cubicBezTo>
                    <a:pt x="5658" y="4533"/>
                    <a:pt x="5755" y="5048"/>
                    <a:pt x="5915" y="5530"/>
                  </a:cubicBezTo>
                  <a:cubicBezTo>
                    <a:pt x="6012" y="5755"/>
                    <a:pt x="6108" y="5980"/>
                    <a:pt x="6269" y="6173"/>
                  </a:cubicBezTo>
                  <a:cubicBezTo>
                    <a:pt x="6398" y="6398"/>
                    <a:pt x="6590" y="6558"/>
                    <a:pt x="6848" y="6655"/>
                  </a:cubicBezTo>
                  <a:cubicBezTo>
                    <a:pt x="7201" y="6816"/>
                    <a:pt x="7619" y="6880"/>
                    <a:pt x="8037" y="6880"/>
                  </a:cubicBezTo>
                  <a:cubicBezTo>
                    <a:pt x="8648" y="6880"/>
                    <a:pt x="9258" y="6751"/>
                    <a:pt x="9773" y="6526"/>
                  </a:cubicBezTo>
                  <a:cubicBezTo>
                    <a:pt x="10319" y="6269"/>
                    <a:pt x="10769" y="5915"/>
                    <a:pt x="11026" y="5433"/>
                  </a:cubicBezTo>
                  <a:lnTo>
                    <a:pt x="11058" y="5433"/>
                  </a:lnTo>
                  <a:cubicBezTo>
                    <a:pt x="11155" y="5240"/>
                    <a:pt x="11187" y="5048"/>
                    <a:pt x="11187" y="4855"/>
                  </a:cubicBezTo>
                  <a:cubicBezTo>
                    <a:pt x="11187" y="4565"/>
                    <a:pt x="11058" y="4308"/>
                    <a:pt x="10866" y="4083"/>
                  </a:cubicBezTo>
                  <a:cubicBezTo>
                    <a:pt x="10576" y="3762"/>
                    <a:pt x="10158" y="3505"/>
                    <a:pt x="9676" y="3247"/>
                  </a:cubicBezTo>
                  <a:cubicBezTo>
                    <a:pt x="9194" y="3022"/>
                    <a:pt x="8615" y="2830"/>
                    <a:pt x="8069" y="2637"/>
                  </a:cubicBezTo>
                  <a:cubicBezTo>
                    <a:pt x="7233" y="2315"/>
                    <a:pt x="5915" y="1737"/>
                    <a:pt x="4790" y="1222"/>
                  </a:cubicBezTo>
                  <a:cubicBezTo>
                    <a:pt x="4244" y="997"/>
                    <a:pt x="3762" y="740"/>
                    <a:pt x="3408" y="579"/>
                  </a:cubicBezTo>
                  <a:cubicBezTo>
                    <a:pt x="3055" y="419"/>
                    <a:pt x="2829" y="290"/>
                    <a:pt x="2829" y="290"/>
                  </a:cubicBezTo>
                  <a:lnTo>
                    <a:pt x="2797" y="290"/>
                  </a:lnTo>
                  <a:cubicBezTo>
                    <a:pt x="2797" y="290"/>
                    <a:pt x="2058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323;p64">
              <a:extLst>
                <a:ext uri="{FF2B5EF4-FFF2-40B4-BE49-F238E27FC236}">
                  <a16:creationId xmlns:a16="http://schemas.microsoft.com/office/drawing/2014/main" id="{D544A808-852A-44AA-9B53-8586086A53CB}"/>
                </a:ext>
              </a:extLst>
            </p:cNvPr>
            <p:cNvSpPr/>
            <p:nvPr/>
          </p:nvSpPr>
          <p:spPr>
            <a:xfrm>
              <a:off x="4690725" y="1282000"/>
              <a:ext cx="57900" cy="58700"/>
            </a:xfrm>
            <a:custGeom>
              <a:avLst/>
              <a:gdLst/>
              <a:ahLst/>
              <a:cxnLst/>
              <a:rect l="l" t="t" r="r" b="b"/>
              <a:pathLst>
                <a:path w="2316" h="2348" extrusionOk="0">
                  <a:moveTo>
                    <a:pt x="1" y="2347"/>
                  </a:moveTo>
                  <a:lnTo>
                    <a:pt x="231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324;p64">
              <a:extLst>
                <a:ext uri="{FF2B5EF4-FFF2-40B4-BE49-F238E27FC236}">
                  <a16:creationId xmlns:a16="http://schemas.microsoft.com/office/drawing/2014/main" id="{A9223290-7267-4F37-B5C9-5F3DEF4990D0}"/>
                </a:ext>
              </a:extLst>
            </p:cNvPr>
            <p:cNvSpPr/>
            <p:nvPr/>
          </p:nvSpPr>
          <p:spPr>
            <a:xfrm>
              <a:off x="4682700" y="1275375"/>
              <a:ext cx="73150" cy="71750"/>
            </a:xfrm>
            <a:custGeom>
              <a:avLst/>
              <a:gdLst/>
              <a:ahLst/>
              <a:cxnLst/>
              <a:rect l="l" t="t" r="r" b="b"/>
              <a:pathLst>
                <a:path w="2926" h="2870" extrusionOk="0">
                  <a:moveTo>
                    <a:pt x="2636" y="1"/>
                  </a:moveTo>
                  <a:cubicBezTo>
                    <a:pt x="2564" y="1"/>
                    <a:pt x="2491" y="25"/>
                    <a:pt x="2443" y="73"/>
                  </a:cubicBezTo>
                  <a:lnTo>
                    <a:pt x="129" y="2419"/>
                  </a:lnTo>
                  <a:cubicBezTo>
                    <a:pt x="0" y="2516"/>
                    <a:pt x="0" y="2677"/>
                    <a:pt x="129" y="2773"/>
                  </a:cubicBezTo>
                  <a:cubicBezTo>
                    <a:pt x="177" y="2837"/>
                    <a:pt x="241" y="2869"/>
                    <a:pt x="310" y="2869"/>
                  </a:cubicBezTo>
                  <a:cubicBezTo>
                    <a:pt x="378" y="2869"/>
                    <a:pt x="450" y="2837"/>
                    <a:pt x="515" y="2773"/>
                  </a:cubicBezTo>
                  <a:lnTo>
                    <a:pt x="2829" y="459"/>
                  </a:lnTo>
                  <a:cubicBezTo>
                    <a:pt x="2925" y="362"/>
                    <a:pt x="2925" y="169"/>
                    <a:pt x="2829" y="73"/>
                  </a:cubicBezTo>
                  <a:cubicBezTo>
                    <a:pt x="2781" y="25"/>
                    <a:pt x="2708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325;p64">
              <a:extLst>
                <a:ext uri="{FF2B5EF4-FFF2-40B4-BE49-F238E27FC236}">
                  <a16:creationId xmlns:a16="http://schemas.microsoft.com/office/drawing/2014/main" id="{618ADCD1-4090-4757-8278-EA3E68E8C8AF}"/>
                </a:ext>
              </a:extLst>
            </p:cNvPr>
            <p:cNvSpPr/>
            <p:nvPr/>
          </p:nvSpPr>
          <p:spPr>
            <a:xfrm>
              <a:off x="4434375" y="1175925"/>
              <a:ext cx="30575" cy="68325"/>
            </a:xfrm>
            <a:custGeom>
              <a:avLst/>
              <a:gdLst/>
              <a:ahLst/>
              <a:cxnLst/>
              <a:rect l="l" t="t" r="r" b="b"/>
              <a:pathLst>
                <a:path w="1223" h="2733" extrusionOk="0">
                  <a:moveTo>
                    <a:pt x="1" y="2733"/>
                  </a:moveTo>
                  <a:lnTo>
                    <a:pt x="122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326;p64">
              <a:extLst>
                <a:ext uri="{FF2B5EF4-FFF2-40B4-BE49-F238E27FC236}">
                  <a16:creationId xmlns:a16="http://schemas.microsoft.com/office/drawing/2014/main" id="{D4127124-CDFA-49CB-9AB2-B0C6C8D8CEEC}"/>
                </a:ext>
              </a:extLst>
            </p:cNvPr>
            <p:cNvSpPr/>
            <p:nvPr/>
          </p:nvSpPr>
          <p:spPr>
            <a:xfrm>
              <a:off x="4427150" y="1168875"/>
              <a:ext cx="45825" cy="81650"/>
            </a:xfrm>
            <a:custGeom>
              <a:avLst/>
              <a:gdLst/>
              <a:ahLst/>
              <a:cxnLst/>
              <a:rect l="l" t="t" r="r" b="b"/>
              <a:pathLst>
                <a:path w="1833" h="3266" extrusionOk="0">
                  <a:moveTo>
                    <a:pt x="1513" y="0"/>
                  </a:moveTo>
                  <a:cubicBezTo>
                    <a:pt x="1402" y="0"/>
                    <a:pt x="1310" y="60"/>
                    <a:pt x="1286" y="154"/>
                  </a:cubicBezTo>
                  <a:lnTo>
                    <a:pt x="65" y="2886"/>
                  </a:lnTo>
                  <a:cubicBezTo>
                    <a:pt x="0" y="3047"/>
                    <a:pt x="65" y="3208"/>
                    <a:pt x="193" y="3240"/>
                  </a:cubicBezTo>
                  <a:cubicBezTo>
                    <a:pt x="228" y="3257"/>
                    <a:pt x="264" y="3265"/>
                    <a:pt x="301" y="3265"/>
                  </a:cubicBezTo>
                  <a:cubicBezTo>
                    <a:pt x="401" y="3265"/>
                    <a:pt x="500" y="3205"/>
                    <a:pt x="547" y="3111"/>
                  </a:cubicBezTo>
                  <a:lnTo>
                    <a:pt x="1768" y="379"/>
                  </a:lnTo>
                  <a:cubicBezTo>
                    <a:pt x="1833" y="250"/>
                    <a:pt x="1768" y="90"/>
                    <a:pt x="1640" y="25"/>
                  </a:cubicBezTo>
                  <a:cubicBezTo>
                    <a:pt x="1597" y="8"/>
                    <a:pt x="1554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327;p64">
              <a:extLst>
                <a:ext uri="{FF2B5EF4-FFF2-40B4-BE49-F238E27FC236}">
                  <a16:creationId xmlns:a16="http://schemas.microsoft.com/office/drawing/2014/main" id="{8484AA2F-0948-4B6D-8950-B1BEACE3D10C}"/>
                </a:ext>
              </a:extLst>
            </p:cNvPr>
            <p:cNvSpPr/>
            <p:nvPr/>
          </p:nvSpPr>
          <p:spPr>
            <a:xfrm>
              <a:off x="4885200" y="1781050"/>
              <a:ext cx="310225" cy="341175"/>
            </a:xfrm>
            <a:custGeom>
              <a:avLst/>
              <a:gdLst/>
              <a:ahLst/>
              <a:cxnLst/>
              <a:rect l="l" t="t" r="r" b="b"/>
              <a:pathLst>
                <a:path w="12409" h="13647" extrusionOk="0">
                  <a:moveTo>
                    <a:pt x="10255" y="0"/>
                  </a:moveTo>
                  <a:cubicBezTo>
                    <a:pt x="10255" y="1"/>
                    <a:pt x="3537" y="5979"/>
                    <a:pt x="1801" y="7715"/>
                  </a:cubicBezTo>
                  <a:cubicBezTo>
                    <a:pt x="65" y="9451"/>
                    <a:pt x="1" y="12762"/>
                    <a:pt x="1640" y="13533"/>
                  </a:cubicBezTo>
                  <a:cubicBezTo>
                    <a:pt x="1817" y="13612"/>
                    <a:pt x="2033" y="13647"/>
                    <a:pt x="2280" y="13647"/>
                  </a:cubicBezTo>
                  <a:cubicBezTo>
                    <a:pt x="4365" y="13647"/>
                    <a:pt x="8607" y="11119"/>
                    <a:pt x="9355" y="10544"/>
                  </a:cubicBezTo>
                  <a:cubicBezTo>
                    <a:pt x="10190" y="9869"/>
                    <a:pt x="12408" y="418"/>
                    <a:pt x="10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328;p64">
              <a:extLst>
                <a:ext uri="{FF2B5EF4-FFF2-40B4-BE49-F238E27FC236}">
                  <a16:creationId xmlns:a16="http://schemas.microsoft.com/office/drawing/2014/main" id="{E5F65B05-0EF9-4E6F-BADF-E4F8DDCD5D33}"/>
                </a:ext>
              </a:extLst>
            </p:cNvPr>
            <p:cNvSpPr/>
            <p:nvPr/>
          </p:nvSpPr>
          <p:spPr>
            <a:xfrm>
              <a:off x="4890025" y="1774300"/>
              <a:ext cx="281300" cy="353925"/>
            </a:xfrm>
            <a:custGeom>
              <a:avLst/>
              <a:gdLst/>
              <a:ahLst/>
              <a:cxnLst/>
              <a:rect l="l" t="t" r="r" b="b"/>
              <a:pathLst>
                <a:path w="11252" h="14157" extrusionOk="0">
                  <a:moveTo>
                    <a:pt x="10139" y="568"/>
                  </a:moveTo>
                  <a:lnTo>
                    <a:pt x="10139" y="568"/>
                  </a:lnTo>
                  <a:cubicBezTo>
                    <a:pt x="10196" y="594"/>
                    <a:pt x="10247" y="629"/>
                    <a:pt x="10287" y="688"/>
                  </a:cubicBezTo>
                  <a:cubicBezTo>
                    <a:pt x="10415" y="849"/>
                    <a:pt x="10544" y="1106"/>
                    <a:pt x="10608" y="1460"/>
                  </a:cubicBezTo>
                  <a:cubicBezTo>
                    <a:pt x="10672" y="1781"/>
                    <a:pt x="10705" y="2231"/>
                    <a:pt x="10705" y="2713"/>
                  </a:cubicBezTo>
                  <a:cubicBezTo>
                    <a:pt x="10705" y="4160"/>
                    <a:pt x="10415" y="6056"/>
                    <a:pt x="10030" y="7632"/>
                  </a:cubicBezTo>
                  <a:cubicBezTo>
                    <a:pt x="9837" y="8435"/>
                    <a:pt x="9644" y="9142"/>
                    <a:pt x="9451" y="9657"/>
                  </a:cubicBezTo>
                  <a:cubicBezTo>
                    <a:pt x="9355" y="9946"/>
                    <a:pt x="9258" y="10171"/>
                    <a:pt x="9162" y="10332"/>
                  </a:cubicBezTo>
                  <a:cubicBezTo>
                    <a:pt x="9097" y="10492"/>
                    <a:pt x="9001" y="10589"/>
                    <a:pt x="9001" y="10589"/>
                  </a:cubicBezTo>
                  <a:cubicBezTo>
                    <a:pt x="8840" y="10717"/>
                    <a:pt x="8422" y="11007"/>
                    <a:pt x="7908" y="11296"/>
                  </a:cubicBezTo>
                  <a:cubicBezTo>
                    <a:pt x="7104" y="11778"/>
                    <a:pt x="6012" y="12357"/>
                    <a:pt x="4951" y="12839"/>
                  </a:cubicBezTo>
                  <a:cubicBezTo>
                    <a:pt x="3858" y="13289"/>
                    <a:pt x="2797" y="13643"/>
                    <a:pt x="2090" y="13643"/>
                  </a:cubicBezTo>
                  <a:cubicBezTo>
                    <a:pt x="1865" y="13643"/>
                    <a:pt x="1704" y="13610"/>
                    <a:pt x="1576" y="13546"/>
                  </a:cubicBezTo>
                  <a:cubicBezTo>
                    <a:pt x="1222" y="13385"/>
                    <a:pt x="965" y="13128"/>
                    <a:pt x="804" y="12743"/>
                  </a:cubicBezTo>
                  <a:cubicBezTo>
                    <a:pt x="611" y="12357"/>
                    <a:pt x="515" y="11907"/>
                    <a:pt x="515" y="11392"/>
                  </a:cubicBezTo>
                  <a:cubicBezTo>
                    <a:pt x="515" y="10267"/>
                    <a:pt x="965" y="9014"/>
                    <a:pt x="1801" y="8178"/>
                  </a:cubicBezTo>
                  <a:cubicBezTo>
                    <a:pt x="2669" y="7310"/>
                    <a:pt x="4790" y="5381"/>
                    <a:pt x="6687" y="3678"/>
                  </a:cubicBezTo>
                  <a:cubicBezTo>
                    <a:pt x="7619" y="2810"/>
                    <a:pt x="8519" y="2006"/>
                    <a:pt x="9162" y="1428"/>
                  </a:cubicBezTo>
                  <a:cubicBezTo>
                    <a:pt x="9628" y="1028"/>
                    <a:pt x="9971" y="721"/>
                    <a:pt x="10139" y="568"/>
                  </a:cubicBezTo>
                  <a:close/>
                  <a:moveTo>
                    <a:pt x="10055" y="1"/>
                  </a:moveTo>
                  <a:cubicBezTo>
                    <a:pt x="9995" y="1"/>
                    <a:pt x="9948" y="31"/>
                    <a:pt x="9901" y="78"/>
                  </a:cubicBezTo>
                  <a:cubicBezTo>
                    <a:pt x="9901" y="78"/>
                    <a:pt x="8230" y="1556"/>
                    <a:pt x="6333" y="3292"/>
                  </a:cubicBezTo>
                  <a:cubicBezTo>
                    <a:pt x="4436" y="4996"/>
                    <a:pt x="2315" y="6924"/>
                    <a:pt x="1415" y="7792"/>
                  </a:cubicBezTo>
                  <a:cubicBezTo>
                    <a:pt x="483" y="8757"/>
                    <a:pt x="1" y="10139"/>
                    <a:pt x="1" y="11392"/>
                  </a:cubicBezTo>
                  <a:cubicBezTo>
                    <a:pt x="1" y="11971"/>
                    <a:pt x="97" y="12517"/>
                    <a:pt x="322" y="12968"/>
                  </a:cubicBezTo>
                  <a:cubicBezTo>
                    <a:pt x="547" y="13450"/>
                    <a:pt x="868" y="13835"/>
                    <a:pt x="1351" y="14028"/>
                  </a:cubicBezTo>
                  <a:cubicBezTo>
                    <a:pt x="1576" y="14125"/>
                    <a:pt x="1833" y="14157"/>
                    <a:pt x="2090" y="14157"/>
                  </a:cubicBezTo>
                  <a:cubicBezTo>
                    <a:pt x="2669" y="14157"/>
                    <a:pt x="3344" y="13996"/>
                    <a:pt x="4051" y="13771"/>
                  </a:cubicBezTo>
                  <a:cubicBezTo>
                    <a:pt x="5144" y="13385"/>
                    <a:pt x="6301" y="12807"/>
                    <a:pt x="7265" y="12292"/>
                  </a:cubicBezTo>
                  <a:cubicBezTo>
                    <a:pt x="7779" y="12003"/>
                    <a:pt x="8197" y="11746"/>
                    <a:pt x="8551" y="11521"/>
                  </a:cubicBezTo>
                  <a:cubicBezTo>
                    <a:pt x="8905" y="11328"/>
                    <a:pt x="9162" y="11135"/>
                    <a:pt x="9322" y="11007"/>
                  </a:cubicBezTo>
                  <a:cubicBezTo>
                    <a:pt x="9451" y="10910"/>
                    <a:pt x="9547" y="10750"/>
                    <a:pt x="9644" y="10557"/>
                  </a:cubicBezTo>
                  <a:cubicBezTo>
                    <a:pt x="9965" y="9914"/>
                    <a:pt x="10383" y="8628"/>
                    <a:pt x="10705" y="7149"/>
                  </a:cubicBezTo>
                  <a:cubicBezTo>
                    <a:pt x="10994" y="5671"/>
                    <a:pt x="11251" y="4031"/>
                    <a:pt x="11251" y="2713"/>
                  </a:cubicBezTo>
                  <a:cubicBezTo>
                    <a:pt x="11251" y="2038"/>
                    <a:pt x="11187" y="1428"/>
                    <a:pt x="11026" y="945"/>
                  </a:cubicBezTo>
                  <a:cubicBezTo>
                    <a:pt x="10962" y="720"/>
                    <a:pt x="10833" y="528"/>
                    <a:pt x="10705" y="335"/>
                  </a:cubicBezTo>
                  <a:cubicBezTo>
                    <a:pt x="10544" y="174"/>
                    <a:pt x="10351" y="45"/>
                    <a:pt x="10126" y="13"/>
                  </a:cubicBezTo>
                  <a:cubicBezTo>
                    <a:pt x="10100" y="5"/>
                    <a:pt x="10077" y="1"/>
                    <a:pt x="10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329;p64">
              <a:extLst>
                <a:ext uri="{FF2B5EF4-FFF2-40B4-BE49-F238E27FC236}">
                  <a16:creationId xmlns:a16="http://schemas.microsoft.com/office/drawing/2014/main" id="{2696E99E-1515-4CF7-A9EB-2D72F0A66452}"/>
                </a:ext>
              </a:extLst>
            </p:cNvPr>
            <p:cNvSpPr/>
            <p:nvPr/>
          </p:nvSpPr>
          <p:spPr>
            <a:xfrm>
              <a:off x="5182550" y="2154725"/>
              <a:ext cx="605125" cy="595500"/>
            </a:xfrm>
            <a:custGeom>
              <a:avLst/>
              <a:gdLst/>
              <a:ahLst/>
              <a:cxnLst/>
              <a:rect l="l" t="t" r="r" b="b"/>
              <a:pathLst>
                <a:path w="24205" h="23820" extrusionOk="0">
                  <a:moveTo>
                    <a:pt x="15172" y="1"/>
                  </a:moveTo>
                  <a:lnTo>
                    <a:pt x="0" y="9740"/>
                  </a:lnTo>
                  <a:lnTo>
                    <a:pt x="3247" y="23820"/>
                  </a:lnTo>
                  <a:cubicBezTo>
                    <a:pt x="3247" y="23820"/>
                    <a:pt x="20573" y="14819"/>
                    <a:pt x="22405" y="11926"/>
                  </a:cubicBezTo>
                  <a:cubicBezTo>
                    <a:pt x="24205" y="9033"/>
                    <a:pt x="15172" y="1"/>
                    <a:pt x="15172" y="1"/>
                  </a:cubicBezTo>
                  <a:close/>
                </a:path>
              </a:pathLst>
            </a:custGeom>
            <a:solidFill>
              <a:srgbClr val="F19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4330;p64">
              <a:extLst>
                <a:ext uri="{FF2B5EF4-FFF2-40B4-BE49-F238E27FC236}">
                  <a16:creationId xmlns:a16="http://schemas.microsoft.com/office/drawing/2014/main" id="{CA4A221D-A5EA-48BA-8D1C-B746C4C5E4FD}"/>
                </a:ext>
              </a:extLst>
            </p:cNvPr>
            <p:cNvSpPr/>
            <p:nvPr/>
          </p:nvSpPr>
          <p:spPr>
            <a:xfrm>
              <a:off x="5175300" y="2147975"/>
              <a:ext cx="579425" cy="609275"/>
            </a:xfrm>
            <a:custGeom>
              <a:avLst/>
              <a:gdLst/>
              <a:ahLst/>
              <a:cxnLst/>
              <a:rect l="l" t="t" r="r" b="b"/>
              <a:pathLst>
                <a:path w="23177" h="24371" extrusionOk="0">
                  <a:moveTo>
                    <a:pt x="15415" y="609"/>
                  </a:moveTo>
                  <a:cubicBezTo>
                    <a:pt x="15464" y="658"/>
                    <a:pt x="15523" y="718"/>
                    <a:pt x="15591" y="785"/>
                  </a:cubicBezTo>
                  <a:cubicBezTo>
                    <a:pt x="16298" y="1524"/>
                    <a:pt x="18066" y="3421"/>
                    <a:pt x="19673" y="5478"/>
                  </a:cubicBezTo>
                  <a:cubicBezTo>
                    <a:pt x="20477" y="6539"/>
                    <a:pt x="21216" y="7632"/>
                    <a:pt x="21763" y="8628"/>
                  </a:cubicBezTo>
                  <a:cubicBezTo>
                    <a:pt x="22309" y="9625"/>
                    <a:pt x="22663" y="10557"/>
                    <a:pt x="22663" y="11264"/>
                  </a:cubicBezTo>
                  <a:cubicBezTo>
                    <a:pt x="22663" y="11586"/>
                    <a:pt x="22598" y="11843"/>
                    <a:pt x="22470" y="12036"/>
                  </a:cubicBezTo>
                  <a:cubicBezTo>
                    <a:pt x="22277" y="12357"/>
                    <a:pt x="21795" y="12807"/>
                    <a:pt x="21184" y="13321"/>
                  </a:cubicBezTo>
                  <a:cubicBezTo>
                    <a:pt x="18934" y="15121"/>
                    <a:pt x="14498" y="17757"/>
                    <a:pt x="10608" y="19943"/>
                  </a:cubicBezTo>
                  <a:cubicBezTo>
                    <a:pt x="8680" y="21036"/>
                    <a:pt x="6880" y="22032"/>
                    <a:pt x="5562" y="22740"/>
                  </a:cubicBezTo>
                  <a:cubicBezTo>
                    <a:pt x="4919" y="23093"/>
                    <a:pt x="4372" y="23350"/>
                    <a:pt x="3987" y="23543"/>
                  </a:cubicBezTo>
                  <a:cubicBezTo>
                    <a:pt x="3884" y="23608"/>
                    <a:pt x="3796" y="23663"/>
                    <a:pt x="3721" y="23707"/>
                  </a:cubicBezTo>
                  <a:lnTo>
                    <a:pt x="3721" y="23707"/>
                  </a:lnTo>
                  <a:lnTo>
                    <a:pt x="612" y="10139"/>
                  </a:lnTo>
                  <a:lnTo>
                    <a:pt x="15415" y="609"/>
                  </a:lnTo>
                  <a:close/>
                  <a:moveTo>
                    <a:pt x="15472" y="1"/>
                  </a:moveTo>
                  <a:cubicBezTo>
                    <a:pt x="15417" y="1"/>
                    <a:pt x="15359" y="17"/>
                    <a:pt x="15302" y="46"/>
                  </a:cubicBezTo>
                  <a:lnTo>
                    <a:pt x="162" y="9785"/>
                  </a:lnTo>
                  <a:cubicBezTo>
                    <a:pt x="65" y="9850"/>
                    <a:pt x="1" y="9978"/>
                    <a:pt x="33" y="10075"/>
                  </a:cubicBezTo>
                  <a:lnTo>
                    <a:pt x="3280" y="24154"/>
                  </a:lnTo>
                  <a:cubicBezTo>
                    <a:pt x="3312" y="24250"/>
                    <a:pt x="3376" y="24315"/>
                    <a:pt x="3440" y="24347"/>
                  </a:cubicBezTo>
                  <a:cubicBezTo>
                    <a:pt x="3472" y="24363"/>
                    <a:pt x="3513" y="24371"/>
                    <a:pt x="3553" y="24371"/>
                  </a:cubicBezTo>
                  <a:cubicBezTo>
                    <a:pt x="3593" y="24371"/>
                    <a:pt x="3633" y="24363"/>
                    <a:pt x="3665" y="24347"/>
                  </a:cubicBezTo>
                  <a:cubicBezTo>
                    <a:pt x="3665" y="24347"/>
                    <a:pt x="8005" y="22065"/>
                    <a:pt x="12569" y="19461"/>
                  </a:cubicBezTo>
                  <a:cubicBezTo>
                    <a:pt x="14852" y="18143"/>
                    <a:pt x="17198" y="16761"/>
                    <a:pt x="19095" y="15475"/>
                  </a:cubicBezTo>
                  <a:cubicBezTo>
                    <a:pt x="20027" y="14864"/>
                    <a:pt x="20863" y="14253"/>
                    <a:pt x="21505" y="13739"/>
                  </a:cubicBezTo>
                  <a:cubicBezTo>
                    <a:pt x="22180" y="13193"/>
                    <a:pt x="22663" y="12743"/>
                    <a:pt x="22920" y="12325"/>
                  </a:cubicBezTo>
                  <a:cubicBezTo>
                    <a:pt x="23113" y="12003"/>
                    <a:pt x="23177" y="11650"/>
                    <a:pt x="23177" y="11264"/>
                  </a:cubicBezTo>
                  <a:cubicBezTo>
                    <a:pt x="23177" y="10268"/>
                    <a:pt x="22695" y="9143"/>
                    <a:pt x="21988" y="7921"/>
                  </a:cubicBezTo>
                  <a:cubicBezTo>
                    <a:pt x="19866" y="4289"/>
                    <a:pt x="15655" y="78"/>
                    <a:pt x="15655" y="78"/>
                  </a:cubicBezTo>
                  <a:cubicBezTo>
                    <a:pt x="15602" y="25"/>
                    <a:pt x="15539" y="1"/>
                    <a:pt x="15472" y="1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331;p64">
              <a:extLst>
                <a:ext uri="{FF2B5EF4-FFF2-40B4-BE49-F238E27FC236}">
                  <a16:creationId xmlns:a16="http://schemas.microsoft.com/office/drawing/2014/main" id="{D63C1912-7E0F-4FA2-8D4E-673105C80FA9}"/>
                </a:ext>
              </a:extLst>
            </p:cNvPr>
            <p:cNvSpPr/>
            <p:nvPr/>
          </p:nvSpPr>
          <p:spPr>
            <a:xfrm>
              <a:off x="5052350" y="1761925"/>
              <a:ext cx="615600" cy="969125"/>
            </a:xfrm>
            <a:custGeom>
              <a:avLst/>
              <a:gdLst/>
              <a:ahLst/>
              <a:cxnLst/>
              <a:rect l="l" t="t" r="r" b="b"/>
              <a:pathLst>
                <a:path w="24624" h="38765" extrusionOk="0">
                  <a:moveTo>
                    <a:pt x="10210" y="0"/>
                  </a:moveTo>
                  <a:cubicBezTo>
                    <a:pt x="9375" y="0"/>
                    <a:pt x="8808" y="187"/>
                    <a:pt x="8808" y="187"/>
                  </a:cubicBezTo>
                  <a:cubicBezTo>
                    <a:pt x="8808" y="187"/>
                    <a:pt x="8144" y="131"/>
                    <a:pt x="7267" y="131"/>
                  </a:cubicBezTo>
                  <a:cubicBezTo>
                    <a:pt x="6039" y="131"/>
                    <a:pt x="4394" y="240"/>
                    <a:pt x="3569" y="765"/>
                  </a:cubicBezTo>
                  <a:cubicBezTo>
                    <a:pt x="2187" y="1698"/>
                    <a:pt x="1190" y="10152"/>
                    <a:pt x="933" y="15198"/>
                  </a:cubicBezTo>
                  <a:cubicBezTo>
                    <a:pt x="676" y="20245"/>
                    <a:pt x="1" y="24327"/>
                    <a:pt x="354" y="25324"/>
                  </a:cubicBezTo>
                  <a:cubicBezTo>
                    <a:pt x="676" y="26288"/>
                    <a:pt x="9290" y="37153"/>
                    <a:pt x="10544" y="38664"/>
                  </a:cubicBezTo>
                  <a:cubicBezTo>
                    <a:pt x="10602" y="38732"/>
                    <a:pt x="10678" y="38765"/>
                    <a:pt x="10771" y="38765"/>
                  </a:cubicBezTo>
                  <a:cubicBezTo>
                    <a:pt x="12703" y="38765"/>
                    <a:pt x="21892" y="24764"/>
                    <a:pt x="23241" y="21820"/>
                  </a:cubicBezTo>
                  <a:cubicBezTo>
                    <a:pt x="24623" y="18766"/>
                    <a:pt x="23723" y="15938"/>
                    <a:pt x="21891" y="11727"/>
                  </a:cubicBezTo>
                  <a:cubicBezTo>
                    <a:pt x="20091" y="7484"/>
                    <a:pt x="16169" y="3594"/>
                    <a:pt x="13855" y="1440"/>
                  </a:cubicBezTo>
                  <a:cubicBezTo>
                    <a:pt x="12594" y="267"/>
                    <a:pt x="11210" y="0"/>
                    <a:pt x="10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332;p64">
              <a:extLst>
                <a:ext uri="{FF2B5EF4-FFF2-40B4-BE49-F238E27FC236}">
                  <a16:creationId xmlns:a16="http://schemas.microsoft.com/office/drawing/2014/main" id="{AEDDD2EE-03DE-4338-8DE4-3DE29B6C7696}"/>
                </a:ext>
              </a:extLst>
            </p:cNvPr>
            <p:cNvSpPr/>
            <p:nvPr/>
          </p:nvSpPr>
          <p:spPr>
            <a:xfrm>
              <a:off x="5052350" y="1755325"/>
              <a:ext cx="604350" cy="982050"/>
            </a:xfrm>
            <a:custGeom>
              <a:avLst/>
              <a:gdLst/>
              <a:ahLst/>
              <a:cxnLst/>
              <a:rect l="l" t="t" r="r" b="b"/>
              <a:pathLst>
                <a:path w="24174" h="39282" extrusionOk="0">
                  <a:moveTo>
                    <a:pt x="10223" y="515"/>
                  </a:moveTo>
                  <a:cubicBezTo>
                    <a:pt x="11187" y="547"/>
                    <a:pt x="12473" y="772"/>
                    <a:pt x="13694" y="1897"/>
                  </a:cubicBezTo>
                  <a:cubicBezTo>
                    <a:pt x="15976" y="4051"/>
                    <a:pt x="19866" y="7908"/>
                    <a:pt x="21666" y="12087"/>
                  </a:cubicBezTo>
                  <a:cubicBezTo>
                    <a:pt x="22855" y="14884"/>
                    <a:pt x="23659" y="17037"/>
                    <a:pt x="23659" y="18998"/>
                  </a:cubicBezTo>
                  <a:cubicBezTo>
                    <a:pt x="23659" y="19995"/>
                    <a:pt x="23434" y="20959"/>
                    <a:pt x="22984" y="21988"/>
                  </a:cubicBezTo>
                  <a:cubicBezTo>
                    <a:pt x="22663" y="22695"/>
                    <a:pt x="21827" y="24109"/>
                    <a:pt x="20766" y="25813"/>
                  </a:cubicBezTo>
                  <a:cubicBezTo>
                    <a:pt x="19127" y="28417"/>
                    <a:pt x="16941" y="31663"/>
                    <a:pt x="14980" y="34267"/>
                  </a:cubicBezTo>
                  <a:cubicBezTo>
                    <a:pt x="14016" y="35585"/>
                    <a:pt x="13083" y="36710"/>
                    <a:pt x="12312" y="37513"/>
                  </a:cubicBezTo>
                  <a:cubicBezTo>
                    <a:pt x="11958" y="37931"/>
                    <a:pt x="11605" y="38253"/>
                    <a:pt x="11316" y="38446"/>
                  </a:cubicBezTo>
                  <a:cubicBezTo>
                    <a:pt x="11058" y="38671"/>
                    <a:pt x="10833" y="38767"/>
                    <a:pt x="10769" y="38767"/>
                  </a:cubicBezTo>
                  <a:lnTo>
                    <a:pt x="10737" y="38735"/>
                  </a:lnTo>
                  <a:cubicBezTo>
                    <a:pt x="10126" y="37996"/>
                    <a:pt x="7651" y="34910"/>
                    <a:pt x="5305" y="31888"/>
                  </a:cubicBezTo>
                  <a:cubicBezTo>
                    <a:pt x="4147" y="30377"/>
                    <a:pt x="2990" y="28899"/>
                    <a:pt x="2122" y="27709"/>
                  </a:cubicBezTo>
                  <a:cubicBezTo>
                    <a:pt x="1672" y="27131"/>
                    <a:pt x="1319" y="26616"/>
                    <a:pt x="1061" y="26231"/>
                  </a:cubicBezTo>
                  <a:cubicBezTo>
                    <a:pt x="933" y="26038"/>
                    <a:pt x="804" y="25845"/>
                    <a:pt x="740" y="25716"/>
                  </a:cubicBezTo>
                  <a:cubicBezTo>
                    <a:pt x="644" y="25620"/>
                    <a:pt x="611" y="25491"/>
                    <a:pt x="611" y="25491"/>
                  </a:cubicBezTo>
                  <a:cubicBezTo>
                    <a:pt x="547" y="25363"/>
                    <a:pt x="515" y="25074"/>
                    <a:pt x="515" y="24656"/>
                  </a:cubicBezTo>
                  <a:cubicBezTo>
                    <a:pt x="515" y="23016"/>
                    <a:pt x="997" y="19577"/>
                    <a:pt x="1190" y="15462"/>
                  </a:cubicBezTo>
                  <a:cubicBezTo>
                    <a:pt x="1319" y="12955"/>
                    <a:pt x="1640" y="9580"/>
                    <a:pt x="2090" y="6719"/>
                  </a:cubicBezTo>
                  <a:cubicBezTo>
                    <a:pt x="2315" y="5305"/>
                    <a:pt x="2572" y="4019"/>
                    <a:pt x="2862" y="3022"/>
                  </a:cubicBezTo>
                  <a:cubicBezTo>
                    <a:pt x="3022" y="2540"/>
                    <a:pt x="3151" y="2122"/>
                    <a:pt x="3312" y="1833"/>
                  </a:cubicBezTo>
                  <a:cubicBezTo>
                    <a:pt x="3472" y="1512"/>
                    <a:pt x="3633" y="1319"/>
                    <a:pt x="3729" y="1254"/>
                  </a:cubicBezTo>
                  <a:cubicBezTo>
                    <a:pt x="4083" y="1029"/>
                    <a:pt x="4662" y="869"/>
                    <a:pt x="5305" y="772"/>
                  </a:cubicBezTo>
                  <a:cubicBezTo>
                    <a:pt x="5947" y="676"/>
                    <a:pt x="6622" y="676"/>
                    <a:pt x="7233" y="676"/>
                  </a:cubicBezTo>
                  <a:lnTo>
                    <a:pt x="8326" y="676"/>
                  </a:lnTo>
                  <a:cubicBezTo>
                    <a:pt x="8615" y="708"/>
                    <a:pt x="8776" y="708"/>
                    <a:pt x="8776" y="708"/>
                  </a:cubicBezTo>
                  <a:lnTo>
                    <a:pt x="8905" y="708"/>
                  </a:lnTo>
                  <a:cubicBezTo>
                    <a:pt x="9001" y="676"/>
                    <a:pt x="9515" y="515"/>
                    <a:pt x="10223" y="515"/>
                  </a:cubicBezTo>
                  <a:close/>
                  <a:moveTo>
                    <a:pt x="10223" y="1"/>
                  </a:moveTo>
                  <a:cubicBezTo>
                    <a:pt x="9425" y="1"/>
                    <a:pt x="8880" y="152"/>
                    <a:pt x="8744" y="187"/>
                  </a:cubicBezTo>
                  <a:lnTo>
                    <a:pt x="8744" y="187"/>
                  </a:lnTo>
                  <a:cubicBezTo>
                    <a:pt x="8523" y="170"/>
                    <a:pt x="7949" y="129"/>
                    <a:pt x="7233" y="129"/>
                  </a:cubicBezTo>
                  <a:cubicBezTo>
                    <a:pt x="6622" y="129"/>
                    <a:pt x="5915" y="162"/>
                    <a:pt x="5208" y="258"/>
                  </a:cubicBezTo>
                  <a:cubicBezTo>
                    <a:pt x="4533" y="354"/>
                    <a:pt x="3890" y="515"/>
                    <a:pt x="3440" y="804"/>
                  </a:cubicBezTo>
                  <a:cubicBezTo>
                    <a:pt x="3183" y="965"/>
                    <a:pt x="3022" y="1254"/>
                    <a:pt x="2829" y="1576"/>
                  </a:cubicBezTo>
                  <a:cubicBezTo>
                    <a:pt x="2540" y="2187"/>
                    <a:pt x="2283" y="3087"/>
                    <a:pt x="2026" y="4147"/>
                  </a:cubicBezTo>
                  <a:cubicBezTo>
                    <a:pt x="1319" y="7330"/>
                    <a:pt x="836" y="12119"/>
                    <a:pt x="676" y="15430"/>
                  </a:cubicBezTo>
                  <a:cubicBezTo>
                    <a:pt x="451" y="19513"/>
                    <a:pt x="1" y="22920"/>
                    <a:pt x="1" y="24656"/>
                  </a:cubicBezTo>
                  <a:cubicBezTo>
                    <a:pt x="1" y="25074"/>
                    <a:pt x="1" y="25395"/>
                    <a:pt x="97" y="25652"/>
                  </a:cubicBezTo>
                  <a:cubicBezTo>
                    <a:pt x="129" y="25749"/>
                    <a:pt x="194" y="25877"/>
                    <a:pt x="290" y="26006"/>
                  </a:cubicBezTo>
                  <a:cubicBezTo>
                    <a:pt x="579" y="26520"/>
                    <a:pt x="1286" y="27517"/>
                    <a:pt x="2219" y="28738"/>
                  </a:cubicBezTo>
                  <a:cubicBezTo>
                    <a:pt x="4951" y="32370"/>
                    <a:pt x="9451" y="38028"/>
                    <a:pt x="10351" y="39089"/>
                  </a:cubicBezTo>
                  <a:cubicBezTo>
                    <a:pt x="10448" y="39217"/>
                    <a:pt x="10608" y="39281"/>
                    <a:pt x="10769" y="39281"/>
                  </a:cubicBezTo>
                  <a:cubicBezTo>
                    <a:pt x="10962" y="39281"/>
                    <a:pt x="11155" y="39217"/>
                    <a:pt x="11348" y="39089"/>
                  </a:cubicBezTo>
                  <a:cubicBezTo>
                    <a:pt x="11701" y="38864"/>
                    <a:pt x="12151" y="38510"/>
                    <a:pt x="12633" y="37996"/>
                  </a:cubicBezTo>
                  <a:cubicBezTo>
                    <a:pt x="14305" y="36228"/>
                    <a:pt x="16716" y="32917"/>
                    <a:pt x="18869" y="29702"/>
                  </a:cubicBezTo>
                  <a:cubicBezTo>
                    <a:pt x="19962" y="28095"/>
                    <a:pt x="20959" y="26520"/>
                    <a:pt x="21762" y="25202"/>
                  </a:cubicBezTo>
                  <a:cubicBezTo>
                    <a:pt x="22566" y="23884"/>
                    <a:pt x="23177" y="22823"/>
                    <a:pt x="23466" y="22213"/>
                  </a:cubicBezTo>
                  <a:cubicBezTo>
                    <a:pt x="23948" y="21120"/>
                    <a:pt x="24173" y="20091"/>
                    <a:pt x="24173" y="18998"/>
                  </a:cubicBezTo>
                  <a:cubicBezTo>
                    <a:pt x="24173" y="16877"/>
                    <a:pt x="23370" y="14659"/>
                    <a:pt x="22148" y="11862"/>
                  </a:cubicBezTo>
                  <a:cubicBezTo>
                    <a:pt x="20284" y="7587"/>
                    <a:pt x="16362" y="3665"/>
                    <a:pt x="14048" y="1512"/>
                  </a:cubicBezTo>
                  <a:cubicBezTo>
                    <a:pt x="12730" y="290"/>
                    <a:pt x="11283" y="1"/>
                    <a:pt x="10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333;p64">
              <a:extLst>
                <a:ext uri="{FF2B5EF4-FFF2-40B4-BE49-F238E27FC236}">
                  <a16:creationId xmlns:a16="http://schemas.microsoft.com/office/drawing/2014/main" id="{CE42D8CD-A52D-4619-9418-C5F72AD24273}"/>
                </a:ext>
              </a:extLst>
            </p:cNvPr>
            <p:cNvSpPr/>
            <p:nvPr/>
          </p:nvSpPr>
          <p:spPr>
            <a:xfrm>
              <a:off x="5250050" y="1875925"/>
              <a:ext cx="257500" cy="356775"/>
            </a:xfrm>
            <a:custGeom>
              <a:avLst/>
              <a:gdLst/>
              <a:ahLst/>
              <a:cxnLst/>
              <a:rect l="l" t="t" r="r" b="b"/>
              <a:pathLst>
                <a:path w="10300" h="14271" extrusionOk="0">
                  <a:moveTo>
                    <a:pt x="8583" y="0"/>
                  </a:moveTo>
                  <a:cubicBezTo>
                    <a:pt x="6000" y="0"/>
                    <a:pt x="1287" y="3931"/>
                    <a:pt x="804" y="5656"/>
                  </a:cubicBezTo>
                  <a:cubicBezTo>
                    <a:pt x="804" y="5656"/>
                    <a:pt x="804" y="5785"/>
                    <a:pt x="740" y="5977"/>
                  </a:cubicBezTo>
                  <a:cubicBezTo>
                    <a:pt x="643" y="6588"/>
                    <a:pt x="418" y="7938"/>
                    <a:pt x="225" y="9481"/>
                  </a:cubicBezTo>
                  <a:cubicBezTo>
                    <a:pt x="0" y="11538"/>
                    <a:pt x="65" y="14271"/>
                    <a:pt x="740" y="14271"/>
                  </a:cubicBezTo>
                  <a:cubicBezTo>
                    <a:pt x="1382" y="14271"/>
                    <a:pt x="10094" y="7970"/>
                    <a:pt x="10254" y="2249"/>
                  </a:cubicBezTo>
                  <a:cubicBezTo>
                    <a:pt x="10300" y="621"/>
                    <a:pt x="9610" y="0"/>
                    <a:pt x="8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334;p64">
              <a:extLst>
                <a:ext uri="{FF2B5EF4-FFF2-40B4-BE49-F238E27FC236}">
                  <a16:creationId xmlns:a16="http://schemas.microsoft.com/office/drawing/2014/main" id="{C1CC7058-2C7F-449D-B8D4-89B186665060}"/>
                </a:ext>
              </a:extLst>
            </p:cNvPr>
            <p:cNvSpPr/>
            <p:nvPr/>
          </p:nvSpPr>
          <p:spPr>
            <a:xfrm>
              <a:off x="5246025" y="1869450"/>
              <a:ext cx="267625" cy="370475"/>
            </a:xfrm>
            <a:custGeom>
              <a:avLst/>
              <a:gdLst/>
              <a:ahLst/>
              <a:cxnLst/>
              <a:rect l="l" t="t" r="r" b="b"/>
              <a:pathLst>
                <a:path w="10705" h="14819" extrusionOk="0">
                  <a:moveTo>
                    <a:pt x="8744" y="547"/>
                  </a:moveTo>
                  <a:cubicBezTo>
                    <a:pt x="9194" y="547"/>
                    <a:pt x="9515" y="675"/>
                    <a:pt x="9772" y="933"/>
                  </a:cubicBezTo>
                  <a:cubicBezTo>
                    <a:pt x="9997" y="1190"/>
                    <a:pt x="10158" y="1640"/>
                    <a:pt x="10158" y="2379"/>
                  </a:cubicBezTo>
                  <a:cubicBezTo>
                    <a:pt x="10158" y="2411"/>
                    <a:pt x="10158" y="2475"/>
                    <a:pt x="10158" y="2508"/>
                  </a:cubicBezTo>
                  <a:cubicBezTo>
                    <a:pt x="10094" y="5240"/>
                    <a:pt x="7908" y="8229"/>
                    <a:pt x="5658" y="10479"/>
                  </a:cubicBezTo>
                  <a:cubicBezTo>
                    <a:pt x="4533" y="11637"/>
                    <a:pt x="3376" y="12569"/>
                    <a:pt x="2476" y="13244"/>
                  </a:cubicBezTo>
                  <a:cubicBezTo>
                    <a:pt x="2026" y="13597"/>
                    <a:pt x="1640" y="13855"/>
                    <a:pt x="1351" y="14015"/>
                  </a:cubicBezTo>
                  <a:cubicBezTo>
                    <a:pt x="1190" y="14112"/>
                    <a:pt x="1093" y="14176"/>
                    <a:pt x="997" y="14240"/>
                  </a:cubicBezTo>
                  <a:lnTo>
                    <a:pt x="901" y="14272"/>
                  </a:lnTo>
                  <a:lnTo>
                    <a:pt x="868" y="14240"/>
                  </a:lnTo>
                  <a:cubicBezTo>
                    <a:pt x="772" y="14144"/>
                    <a:pt x="676" y="13822"/>
                    <a:pt x="611" y="13405"/>
                  </a:cubicBezTo>
                  <a:cubicBezTo>
                    <a:pt x="547" y="12987"/>
                    <a:pt x="547" y="12472"/>
                    <a:pt x="547" y="11894"/>
                  </a:cubicBezTo>
                  <a:cubicBezTo>
                    <a:pt x="547" y="11187"/>
                    <a:pt x="579" y="10447"/>
                    <a:pt x="676" y="9772"/>
                  </a:cubicBezTo>
                  <a:cubicBezTo>
                    <a:pt x="836" y="8229"/>
                    <a:pt x="1061" y="6879"/>
                    <a:pt x="1190" y="6301"/>
                  </a:cubicBezTo>
                  <a:cubicBezTo>
                    <a:pt x="1222" y="6076"/>
                    <a:pt x="1222" y="5979"/>
                    <a:pt x="1222" y="5979"/>
                  </a:cubicBezTo>
                  <a:cubicBezTo>
                    <a:pt x="1318" y="5626"/>
                    <a:pt x="1672" y="5079"/>
                    <a:pt x="2218" y="4501"/>
                  </a:cubicBezTo>
                  <a:cubicBezTo>
                    <a:pt x="3022" y="3601"/>
                    <a:pt x="4211" y="2604"/>
                    <a:pt x="5433" y="1833"/>
                  </a:cubicBezTo>
                  <a:cubicBezTo>
                    <a:pt x="6622" y="1061"/>
                    <a:pt x="7876" y="547"/>
                    <a:pt x="8744" y="547"/>
                  </a:cubicBezTo>
                  <a:close/>
                  <a:moveTo>
                    <a:pt x="8744" y="0"/>
                  </a:moveTo>
                  <a:cubicBezTo>
                    <a:pt x="8037" y="0"/>
                    <a:pt x="7233" y="257"/>
                    <a:pt x="6397" y="675"/>
                  </a:cubicBezTo>
                  <a:cubicBezTo>
                    <a:pt x="5144" y="1286"/>
                    <a:pt x="3826" y="2218"/>
                    <a:pt x="2765" y="3183"/>
                  </a:cubicBezTo>
                  <a:cubicBezTo>
                    <a:pt x="2251" y="3665"/>
                    <a:pt x="1801" y="4147"/>
                    <a:pt x="1447" y="4597"/>
                  </a:cubicBezTo>
                  <a:cubicBezTo>
                    <a:pt x="1093" y="5047"/>
                    <a:pt x="836" y="5465"/>
                    <a:pt x="708" y="5851"/>
                  </a:cubicBezTo>
                  <a:lnTo>
                    <a:pt x="708" y="5883"/>
                  </a:lnTo>
                  <a:cubicBezTo>
                    <a:pt x="708" y="5883"/>
                    <a:pt x="676" y="5979"/>
                    <a:pt x="643" y="6204"/>
                  </a:cubicBezTo>
                  <a:cubicBezTo>
                    <a:pt x="547" y="6783"/>
                    <a:pt x="322" y="8165"/>
                    <a:pt x="129" y="9708"/>
                  </a:cubicBezTo>
                  <a:cubicBezTo>
                    <a:pt x="33" y="10415"/>
                    <a:pt x="1" y="11187"/>
                    <a:pt x="1" y="11894"/>
                  </a:cubicBezTo>
                  <a:cubicBezTo>
                    <a:pt x="1" y="12633"/>
                    <a:pt x="33" y="13308"/>
                    <a:pt x="161" y="13822"/>
                  </a:cubicBezTo>
                  <a:cubicBezTo>
                    <a:pt x="193" y="14080"/>
                    <a:pt x="258" y="14272"/>
                    <a:pt x="386" y="14465"/>
                  </a:cubicBezTo>
                  <a:cubicBezTo>
                    <a:pt x="418" y="14562"/>
                    <a:pt x="483" y="14626"/>
                    <a:pt x="579" y="14690"/>
                  </a:cubicBezTo>
                  <a:cubicBezTo>
                    <a:pt x="643" y="14755"/>
                    <a:pt x="772" y="14819"/>
                    <a:pt x="901" y="14819"/>
                  </a:cubicBezTo>
                  <a:cubicBezTo>
                    <a:pt x="965" y="14819"/>
                    <a:pt x="997" y="14787"/>
                    <a:pt x="1061" y="14787"/>
                  </a:cubicBezTo>
                  <a:cubicBezTo>
                    <a:pt x="1254" y="14723"/>
                    <a:pt x="1511" y="14562"/>
                    <a:pt x="1833" y="14337"/>
                  </a:cubicBezTo>
                  <a:cubicBezTo>
                    <a:pt x="3022" y="13597"/>
                    <a:pt x="5176" y="11894"/>
                    <a:pt x="7072" y="9772"/>
                  </a:cubicBezTo>
                  <a:cubicBezTo>
                    <a:pt x="8969" y="7619"/>
                    <a:pt x="10608" y="5079"/>
                    <a:pt x="10705" y="2540"/>
                  </a:cubicBezTo>
                  <a:cubicBezTo>
                    <a:pt x="10705" y="2475"/>
                    <a:pt x="10705" y="2411"/>
                    <a:pt x="10705" y="2379"/>
                  </a:cubicBezTo>
                  <a:cubicBezTo>
                    <a:pt x="10705" y="1575"/>
                    <a:pt x="10512" y="965"/>
                    <a:pt x="10158" y="579"/>
                  </a:cubicBezTo>
                  <a:cubicBezTo>
                    <a:pt x="9805" y="161"/>
                    <a:pt x="9290" y="0"/>
                    <a:pt x="8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335;p64">
              <a:extLst>
                <a:ext uri="{FF2B5EF4-FFF2-40B4-BE49-F238E27FC236}">
                  <a16:creationId xmlns:a16="http://schemas.microsoft.com/office/drawing/2014/main" id="{C587DFFE-3032-4AC2-B854-E357F238CA7F}"/>
                </a:ext>
              </a:extLst>
            </p:cNvPr>
            <p:cNvSpPr/>
            <p:nvPr/>
          </p:nvSpPr>
          <p:spPr>
            <a:xfrm>
              <a:off x="5212275" y="1713975"/>
              <a:ext cx="317450" cy="378150"/>
            </a:xfrm>
            <a:custGeom>
              <a:avLst/>
              <a:gdLst/>
              <a:ahLst/>
              <a:cxnLst/>
              <a:rect l="l" t="t" r="r" b="b"/>
              <a:pathLst>
                <a:path w="12698" h="15126" extrusionOk="0">
                  <a:moveTo>
                    <a:pt x="4510" y="1"/>
                  </a:moveTo>
                  <a:cubicBezTo>
                    <a:pt x="3445" y="1"/>
                    <a:pt x="2503" y="245"/>
                    <a:pt x="1897" y="851"/>
                  </a:cubicBezTo>
                  <a:cubicBezTo>
                    <a:pt x="1897" y="851"/>
                    <a:pt x="1093" y="3937"/>
                    <a:pt x="1093" y="4419"/>
                  </a:cubicBezTo>
                  <a:cubicBezTo>
                    <a:pt x="1093" y="4934"/>
                    <a:pt x="1415" y="6155"/>
                    <a:pt x="1415" y="6155"/>
                  </a:cubicBezTo>
                  <a:cubicBezTo>
                    <a:pt x="1415" y="6155"/>
                    <a:pt x="0" y="8405"/>
                    <a:pt x="161" y="8662"/>
                  </a:cubicBezTo>
                  <a:cubicBezTo>
                    <a:pt x="322" y="8919"/>
                    <a:pt x="836" y="9305"/>
                    <a:pt x="836" y="9305"/>
                  </a:cubicBezTo>
                  <a:cubicBezTo>
                    <a:pt x="836" y="9305"/>
                    <a:pt x="675" y="12455"/>
                    <a:pt x="1318" y="13130"/>
                  </a:cubicBezTo>
                  <a:cubicBezTo>
                    <a:pt x="1620" y="13432"/>
                    <a:pt x="2332" y="13515"/>
                    <a:pt x="3028" y="13515"/>
                  </a:cubicBezTo>
                  <a:cubicBezTo>
                    <a:pt x="3889" y="13515"/>
                    <a:pt x="4726" y="13388"/>
                    <a:pt x="4726" y="13388"/>
                  </a:cubicBezTo>
                  <a:lnTo>
                    <a:pt x="4726" y="13388"/>
                  </a:lnTo>
                  <a:cubicBezTo>
                    <a:pt x="4726" y="13388"/>
                    <a:pt x="3408" y="15027"/>
                    <a:pt x="4886" y="15123"/>
                  </a:cubicBezTo>
                  <a:cubicBezTo>
                    <a:pt x="4908" y="15125"/>
                    <a:pt x="4930" y="15125"/>
                    <a:pt x="4952" y="15125"/>
                  </a:cubicBezTo>
                  <a:cubicBezTo>
                    <a:pt x="6509" y="15125"/>
                    <a:pt x="10368" y="11850"/>
                    <a:pt x="11540" y="9980"/>
                  </a:cubicBezTo>
                  <a:cubicBezTo>
                    <a:pt x="12697" y="8084"/>
                    <a:pt x="12601" y="4580"/>
                    <a:pt x="11540" y="2844"/>
                  </a:cubicBezTo>
                  <a:cubicBezTo>
                    <a:pt x="10755" y="1597"/>
                    <a:pt x="7230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336;p64">
              <a:extLst>
                <a:ext uri="{FF2B5EF4-FFF2-40B4-BE49-F238E27FC236}">
                  <a16:creationId xmlns:a16="http://schemas.microsoft.com/office/drawing/2014/main" id="{560D0904-303C-4A9D-B202-D0B6DC3B18EB}"/>
                </a:ext>
              </a:extLst>
            </p:cNvPr>
            <p:cNvSpPr/>
            <p:nvPr/>
          </p:nvSpPr>
          <p:spPr>
            <a:xfrm>
              <a:off x="5209050" y="1707925"/>
              <a:ext cx="319075" cy="390575"/>
            </a:xfrm>
            <a:custGeom>
              <a:avLst/>
              <a:gdLst/>
              <a:ahLst/>
              <a:cxnLst/>
              <a:rect l="l" t="t" r="r" b="b"/>
              <a:pathLst>
                <a:path w="12763" h="15623" extrusionOk="0">
                  <a:moveTo>
                    <a:pt x="4662" y="515"/>
                  </a:moveTo>
                  <a:cubicBezTo>
                    <a:pt x="5948" y="515"/>
                    <a:pt x="7491" y="900"/>
                    <a:pt x="8776" y="1447"/>
                  </a:cubicBezTo>
                  <a:cubicBezTo>
                    <a:pt x="9419" y="1736"/>
                    <a:pt x="9998" y="2025"/>
                    <a:pt x="10480" y="2347"/>
                  </a:cubicBezTo>
                  <a:cubicBezTo>
                    <a:pt x="10930" y="2668"/>
                    <a:pt x="11284" y="2990"/>
                    <a:pt x="11412" y="3247"/>
                  </a:cubicBezTo>
                  <a:cubicBezTo>
                    <a:pt x="11926" y="4051"/>
                    <a:pt x="12216" y="5368"/>
                    <a:pt x="12216" y="6686"/>
                  </a:cubicBezTo>
                  <a:cubicBezTo>
                    <a:pt x="12216" y="7940"/>
                    <a:pt x="11959" y="9226"/>
                    <a:pt x="11412" y="10094"/>
                  </a:cubicBezTo>
                  <a:cubicBezTo>
                    <a:pt x="10898" y="10962"/>
                    <a:pt x="9644" y="12247"/>
                    <a:pt x="8358" y="13308"/>
                  </a:cubicBezTo>
                  <a:cubicBezTo>
                    <a:pt x="7683" y="13822"/>
                    <a:pt x="7040" y="14272"/>
                    <a:pt x="6462" y="14594"/>
                  </a:cubicBezTo>
                  <a:cubicBezTo>
                    <a:pt x="5883" y="14915"/>
                    <a:pt x="5369" y="15108"/>
                    <a:pt x="5080" y="15108"/>
                  </a:cubicBezTo>
                  <a:lnTo>
                    <a:pt x="5048" y="15108"/>
                  </a:lnTo>
                  <a:cubicBezTo>
                    <a:pt x="4790" y="15076"/>
                    <a:pt x="4694" y="15012"/>
                    <a:pt x="4630" y="14980"/>
                  </a:cubicBezTo>
                  <a:cubicBezTo>
                    <a:pt x="4598" y="14947"/>
                    <a:pt x="4598" y="14915"/>
                    <a:pt x="4565" y="14819"/>
                  </a:cubicBezTo>
                  <a:cubicBezTo>
                    <a:pt x="4565" y="14658"/>
                    <a:pt x="4694" y="14369"/>
                    <a:pt x="4823" y="14176"/>
                  </a:cubicBezTo>
                  <a:cubicBezTo>
                    <a:pt x="4887" y="14047"/>
                    <a:pt x="4951" y="13951"/>
                    <a:pt x="4983" y="13887"/>
                  </a:cubicBezTo>
                  <a:lnTo>
                    <a:pt x="5048" y="13822"/>
                  </a:lnTo>
                  <a:lnTo>
                    <a:pt x="5080" y="13790"/>
                  </a:lnTo>
                  <a:cubicBezTo>
                    <a:pt x="5144" y="13694"/>
                    <a:pt x="5144" y="13597"/>
                    <a:pt x="5080" y="13501"/>
                  </a:cubicBezTo>
                  <a:cubicBezTo>
                    <a:pt x="5053" y="13422"/>
                    <a:pt x="4961" y="13364"/>
                    <a:pt x="4876" y="13364"/>
                  </a:cubicBezTo>
                  <a:cubicBezTo>
                    <a:pt x="4858" y="13364"/>
                    <a:pt x="4840" y="13367"/>
                    <a:pt x="4823" y="13372"/>
                  </a:cubicBezTo>
                  <a:lnTo>
                    <a:pt x="4662" y="13372"/>
                  </a:lnTo>
                  <a:cubicBezTo>
                    <a:pt x="4405" y="13405"/>
                    <a:pt x="3762" y="13469"/>
                    <a:pt x="3151" y="13469"/>
                  </a:cubicBezTo>
                  <a:cubicBezTo>
                    <a:pt x="2797" y="13469"/>
                    <a:pt x="2476" y="13469"/>
                    <a:pt x="2219" y="13405"/>
                  </a:cubicBezTo>
                  <a:cubicBezTo>
                    <a:pt x="1930" y="13372"/>
                    <a:pt x="1737" y="13276"/>
                    <a:pt x="1640" y="13180"/>
                  </a:cubicBezTo>
                  <a:cubicBezTo>
                    <a:pt x="1576" y="13115"/>
                    <a:pt x="1512" y="12987"/>
                    <a:pt x="1447" y="12794"/>
                  </a:cubicBezTo>
                  <a:cubicBezTo>
                    <a:pt x="1255" y="12183"/>
                    <a:pt x="1222" y="11122"/>
                    <a:pt x="1222" y="10415"/>
                  </a:cubicBezTo>
                  <a:cubicBezTo>
                    <a:pt x="1222" y="10158"/>
                    <a:pt x="1222" y="9965"/>
                    <a:pt x="1222" y="9804"/>
                  </a:cubicBezTo>
                  <a:cubicBezTo>
                    <a:pt x="1222" y="9676"/>
                    <a:pt x="1222" y="9579"/>
                    <a:pt x="1222" y="9579"/>
                  </a:cubicBezTo>
                  <a:cubicBezTo>
                    <a:pt x="1222" y="9483"/>
                    <a:pt x="1190" y="9419"/>
                    <a:pt x="1126" y="9354"/>
                  </a:cubicBezTo>
                  <a:lnTo>
                    <a:pt x="1062" y="9290"/>
                  </a:lnTo>
                  <a:cubicBezTo>
                    <a:pt x="997" y="9226"/>
                    <a:pt x="869" y="9129"/>
                    <a:pt x="772" y="9033"/>
                  </a:cubicBezTo>
                  <a:cubicBezTo>
                    <a:pt x="699" y="8960"/>
                    <a:pt x="608" y="8868"/>
                    <a:pt x="554" y="8800"/>
                  </a:cubicBezTo>
                  <a:lnTo>
                    <a:pt x="554" y="8800"/>
                  </a:lnTo>
                  <a:cubicBezTo>
                    <a:pt x="577" y="8707"/>
                    <a:pt x="658" y="8517"/>
                    <a:pt x="740" y="8326"/>
                  </a:cubicBezTo>
                  <a:cubicBezTo>
                    <a:pt x="933" y="7972"/>
                    <a:pt x="1190" y="7522"/>
                    <a:pt x="1383" y="7169"/>
                  </a:cubicBezTo>
                  <a:cubicBezTo>
                    <a:pt x="1608" y="6815"/>
                    <a:pt x="1769" y="6558"/>
                    <a:pt x="1769" y="6558"/>
                  </a:cubicBezTo>
                  <a:cubicBezTo>
                    <a:pt x="1801" y="6493"/>
                    <a:pt x="1833" y="6429"/>
                    <a:pt x="1801" y="6333"/>
                  </a:cubicBezTo>
                  <a:cubicBezTo>
                    <a:pt x="1801" y="6333"/>
                    <a:pt x="1769" y="6268"/>
                    <a:pt x="1737" y="6140"/>
                  </a:cubicBezTo>
                  <a:cubicBezTo>
                    <a:pt x="1705" y="5947"/>
                    <a:pt x="1640" y="5658"/>
                    <a:pt x="1576" y="5401"/>
                  </a:cubicBezTo>
                  <a:cubicBezTo>
                    <a:pt x="1512" y="5111"/>
                    <a:pt x="1480" y="4822"/>
                    <a:pt x="1480" y="4661"/>
                  </a:cubicBezTo>
                  <a:cubicBezTo>
                    <a:pt x="1480" y="4629"/>
                    <a:pt x="1480" y="4533"/>
                    <a:pt x="1512" y="4436"/>
                  </a:cubicBezTo>
                  <a:cubicBezTo>
                    <a:pt x="1576" y="3986"/>
                    <a:pt x="1769" y="3150"/>
                    <a:pt x="1962" y="2475"/>
                  </a:cubicBezTo>
                  <a:cubicBezTo>
                    <a:pt x="2122" y="1888"/>
                    <a:pt x="2238" y="1390"/>
                    <a:pt x="2272" y="1237"/>
                  </a:cubicBezTo>
                  <a:lnTo>
                    <a:pt x="2272" y="1237"/>
                  </a:lnTo>
                  <a:cubicBezTo>
                    <a:pt x="2821" y="756"/>
                    <a:pt x="3666" y="515"/>
                    <a:pt x="4662" y="515"/>
                  </a:cubicBezTo>
                  <a:close/>
                  <a:moveTo>
                    <a:pt x="4662" y="0"/>
                  </a:moveTo>
                  <a:cubicBezTo>
                    <a:pt x="3537" y="0"/>
                    <a:pt x="2540" y="225"/>
                    <a:pt x="1833" y="932"/>
                  </a:cubicBezTo>
                  <a:lnTo>
                    <a:pt x="1769" y="1029"/>
                  </a:lnTo>
                  <a:cubicBezTo>
                    <a:pt x="1769" y="1029"/>
                    <a:pt x="1576" y="1800"/>
                    <a:pt x="1351" y="2636"/>
                  </a:cubicBezTo>
                  <a:cubicBezTo>
                    <a:pt x="1255" y="3054"/>
                    <a:pt x="1158" y="3472"/>
                    <a:pt x="1062" y="3858"/>
                  </a:cubicBezTo>
                  <a:cubicBezTo>
                    <a:pt x="1029" y="4018"/>
                    <a:pt x="997" y="4179"/>
                    <a:pt x="965" y="4340"/>
                  </a:cubicBezTo>
                  <a:cubicBezTo>
                    <a:pt x="965" y="4468"/>
                    <a:pt x="933" y="4565"/>
                    <a:pt x="933" y="4661"/>
                  </a:cubicBezTo>
                  <a:cubicBezTo>
                    <a:pt x="933" y="4983"/>
                    <a:pt x="1029" y="5401"/>
                    <a:pt x="1126" y="5786"/>
                  </a:cubicBezTo>
                  <a:cubicBezTo>
                    <a:pt x="1166" y="6029"/>
                    <a:pt x="1219" y="6246"/>
                    <a:pt x="1253" y="6374"/>
                  </a:cubicBezTo>
                  <a:lnTo>
                    <a:pt x="1253" y="6374"/>
                  </a:lnTo>
                  <a:cubicBezTo>
                    <a:pt x="1143" y="6552"/>
                    <a:pt x="910" y="6932"/>
                    <a:pt x="676" y="7329"/>
                  </a:cubicBezTo>
                  <a:cubicBezTo>
                    <a:pt x="515" y="7619"/>
                    <a:pt x="354" y="7908"/>
                    <a:pt x="226" y="8165"/>
                  </a:cubicBezTo>
                  <a:cubicBezTo>
                    <a:pt x="162" y="8294"/>
                    <a:pt x="129" y="8422"/>
                    <a:pt x="97" y="8519"/>
                  </a:cubicBezTo>
                  <a:cubicBezTo>
                    <a:pt x="33" y="8647"/>
                    <a:pt x="33" y="8711"/>
                    <a:pt x="1" y="8840"/>
                  </a:cubicBezTo>
                  <a:cubicBezTo>
                    <a:pt x="1" y="8868"/>
                    <a:pt x="1" y="8947"/>
                    <a:pt x="67" y="9032"/>
                  </a:cubicBezTo>
                  <a:lnTo>
                    <a:pt x="67" y="9032"/>
                  </a:lnTo>
                  <a:lnTo>
                    <a:pt x="65" y="9033"/>
                  </a:lnTo>
                  <a:cubicBezTo>
                    <a:pt x="194" y="9226"/>
                    <a:pt x="354" y="9386"/>
                    <a:pt x="515" y="9515"/>
                  </a:cubicBezTo>
                  <a:cubicBezTo>
                    <a:pt x="580" y="9596"/>
                    <a:pt x="644" y="9660"/>
                    <a:pt x="697" y="9705"/>
                  </a:cubicBezTo>
                  <a:lnTo>
                    <a:pt x="697" y="9705"/>
                  </a:lnTo>
                  <a:cubicBezTo>
                    <a:pt x="687" y="9856"/>
                    <a:pt x="676" y="10106"/>
                    <a:pt x="676" y="10415"/>
                  </a:cubicBezTo>
                  <a:cubicBezTo>
                    <a:pt x="676" y="10897"/>
                    <a:pt x="708" y="11540"/>
                    <a:pt x="772" y="12119"/>
                  </a:cubicBezTo>
                  <a:cubicBezTo>
                    <a:pt x="804" y="12408"/>
                    <a:pt x="869" y="12697"/>
                    <a:pt x="933" y="12955"/>
                  </a:cubicBezTo>
                  <a:cubicBezTo>
                    <a:pt x="997" y="13180"/>
                    <a:pt x="1094" y="13405"/>
                    <a:pt x="1255" y="13565"/>
                  </a:cubicBezTo>
                  <a:cubicBezTo>
                    <a:pt x="1480" y="13790"/>
                    <a:pt x="1769" y="13887"/>
                    <a:pt x="2090" y="13951"/>
                  </a:cubicBezTo>
                  <a:cubicBezTo>
                    <a:pt x="2444" y="14015"/>
                    <a:pt x="2797" y="14015"/>
                    <a:pt x="3151" y="14015"/>
                  </a:cubicBezTo>
                  <a:cubicBezTo>
                    <a:pt x="3578" y="14015"/>
                    <a:pt x="3990" y="13986"/>
                    <a:pt x="4306" y="13956"/>
                  </a:cubicBezTo>
                  <a:lnTo>
                    <a:pt x="4306" y="13956"/>
                  </a:lnTo>
                  <a:cubicBezTo>
                    <a:pt x="4185" y="14201"/>
                    <a:pt x="4051" y="14496"/>
                    <a:pt x="4051" y="14819"/>
                  </a:cubicBezTo>
                  <a:cubicBezTo>
                    <a:pt x="4051" y="15012"/>
                    <a:pt x="4115" y="15237"/>
                    <a:pt x="4276" y="15398"/>
                  </a:cubicBezTo>
                  <a:cubicBezTo>
                    <a:pt x="4469" y="15526"/>
                    <a:pt x="4694" y="15623"/>
                    <a:pt x="5015" y="15623"/>
                  </a:cubicBezTo>
                  <a:lnTo>
                    <a:pt x="5080" y="15623"/>
                  </a:lnTo>
                  <a:cubicBezTo>
                    <a:pt x="5562" y="15623"/>
                    <a:pt x="6108" y="15398"/>
                    <a:pt x="6719" y="15076"/>
                  </a:cubicBezTo>
                  <a:cubicBezTo>
                    <a:pt x="7651" y="14530"/>
                    <a:pt x="8712" y="13726"/>
                    <a:pt x="9644" y="12890"/>
                  </a:cubicBezTo>
                  <a:cubicBezTo>
                    <a:pt x="10609" y="12022"/>
                    <a:pt x="11412" y="11122"/>
                    <a:pt x="11894" y="10351"/>
                  </a:cubicBezTo>
                  <a:cubicBezTo>
                    <a:pt x="12505" y="9354"/>
                    <a:pt x="12762" y="8004"/>
                    <a:pt x="12762" y="6686"/>
                  </a:cubicBezTo>
                  <a:cubicBezTo>
                    <a:pt x="12762" y="5272"/>
                    <a:pt x="12473" y="3922"/>
                    <a:pt x="11894" y="2958"/>
                  </a:cubicBezTo>
                  <a:cubicBezTo>
                    <a:pt x="11669" y="2604"/>
                    <a:pt x="11251" y="2250"/>
                    <a:pt x="10769" y="1897"/>
                  </a:cubicBezTo>
                  <a:cubicBezTo>
                    <a:pt x="9258" y="900"/>
                    <a:pt x="6783" y="0"/>
                    <a:pt x="4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337;p64">
              <a:extLst>
                <a:ext uri="{FF2B5EF4-FFF2-40B4-BE49-F238E27FC236}">
                  <a16:creationId xmlns:a16="http://schemas.microsoft.com/office/drawing/2014/main" id="{7D6B983F-B8CA-4B81-B1B5-ECF4020338D8}"/>
                </a:ext>
              </a:extLst>
            </p:cNvPr>
            <p:cNvSpPr/>
            <p:nvPr/>
          </p:nvSpPr>
          <p:spPr>
            <a:xfrm>
              <a:off x="5222725" y="1583375"/>
              <a:ext cx="422725" cy="376150"/>
            </a:xfrm>
            <a:custGeom>
              <a:avLst/>
              <a:gdLst/>
              <a:ahLst/>
              <a:cxnLst/>
              <a:rect l="l" t="t" r="r" b="b"/>
              <a:pathLst>
                <a:path w="16909" h="15046" extrusionOk="0">
                  <a:moveTo>
                    <a:pt x="9753" y="1"/>
                  </a:moveTo>
                  <a:cubicBezTo>
                    <a:pt x="9390" y="1"/>
                    <a:pt x="9038" y="42"/>
                    <a:pt x="8711" y="128"/>
                  </a:cubicBezTo>
                  <a:cubicBezTo>
                    <a:pt x="8711" y="128"/>
                    <a:pt x="2315" y="964"/>
                    <a:pt x="1158" y="3439"/>
                  </a:cubicBezTo>
                  <a:cubicBezTo>
                    <a:pt x="0" y="5914"/>
                    <a:pt x="2668" y="9000"/>
                    <a:pt x="4565" y="9418"/>
                  </a:cubicBezTo>
                  <a:cubicBezTo>
                    <a:pt x="5987" y="9708"/>
                    <a:pt x="7048" y="9744"/>
                    <a:pt x="7489" y="9744"/>
                  </a:cubicBezTo>
                  <a:cubicBezTo>
                    <a:pt x="7637" y="9744"/>
                    <a:pt x="7715" y="9740"/>
                    <a:pt x="7715" y="9740"/>
                  </a:cubicBezTo>
                  <a:lnTo>
                    <a:pt x="7715" y="9740"/>
                  </a:lnTo>
                  <a:cubicBezTo>
                    <a:pt x="7715" y="9740"/>
                    <a:pt x="5722" y="11475"/>
                    <a:pt x="6976" y="11893"/>
                  </a:cubicBezTo>
                  <a:cubicBezTo>
                    <a:pt x="8197" y="12311"/>
                    <a:pt x="8776" y="12054"/>
                    <a:pt x="8776" y="12472"/>
                  </a:cubicBezTo>
                  <a:cubicBezTo>
                    <a:pt x="8776" y="12890"/>
                    <a:pt x="7554" y="14208"/>
                    <a:pt x="8615" y="14304"/>
                  </a:cubicBezTo>
                  <a:cubicBezTo>
                    <a:pt x="8633" y="14305"/>
                    <a:pt x="8651" y="14306"/>
                    <a:pt x="8669" y="14306"/>
                  </a:cubicBezTo>
                  <a:cubicBezTo>
                    <a:pt x="9613" y="14306"/>
                    <a:pt x="9968" y="12830"/>
                    <a:pt x="10512" y="12830"/>
                  </a:cubicBezTo>
                  <a:cubicBezTo>
                    <a:pt x="10574" y="12830"/>
                    <a:pt x="10637" y="12848"/>
                    <a:pt x="10704" y="12890"/>
                  </a:cubicBezTo>
                  <a:cubicBezTo>
                    <a:pt x="11347" y="13308"/>
                    <a:pt x="10447" y="14947"/>
                    <a:pt x="10769" y="15044"/>
                  </a:cubicBezTo>
                  <a:cubicBezTo>
                    <a:pt x="10774" y="15045"/>
                    <a:pt x="10779" y="15046"/>
                    <a:pt x="10785" y="15046"/>
                  </a:cubicBezTo>
                  <a:cubicBezTo>
                    <a:pt x="11211" y="15046"/>
                    <a:pt x="14291" y="11748"/>
                    <a:pt x="15590" y="8325"/>
                  </a:cubicBezTo>
                  <a:cubicBezTo>
                    <a:pt x="16908" y="4854"/>
                    <a:pt x="15076" y="2700"/>
                    <a:pt x="13758" y="1543"/>
                  </a:cubicBezTo>
                  <a:cubicBezTo>
                    <a:pt x="12714" y="600"/>
                    <a:pt x="11144" y="1"/>
                    <a:pt x="9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338;p64">
              <a:extLst>
                <a:ext uri="{FF2B5EF4-FFF2-40B4-BE49-F238E27FC236}">
                  <a16:creationId xmlns:a16="http://schemas.microsoft.com/office/drawing/2014/main" id="{E422E3C9-10E4-401E-8865-678AA57EE588}"/>
                </a:ext>
              </a:extLst>
            </p:cNvPr>
            <p:cNvSpPr/>
            <p:nvPr/>
          </p:nvSpPr>
          <p:spPr>
            <a:xfrm>
              <a:off x="5238000" y="1576925"/>
              <a:ext cx="392975" cy="388975"/>
            </a:xfrm>
            <a:custGeom>
              <a:avLst/>
              <a:gdLst/>
              <a:ahLst/>
              <a:cxnLst/>
              <a:rect l="l" t="t" r="r" b="b"/>
              <a:pathLst>
                <a:path w="15719" h="15559" extrusionOk="0">
                  <a:moveTo>
                    <a:pt x="8071" y="119"/>
                  </a:moveTo>
                  <a:lnTo>
                    <a:pt x="8071" y="119"/>
                  </a:lnTo>
                  <a:cubicBezTo>
                    <a:pt x="8071" y="119"/>
                    <a:pt x="8071" y="119"/>
                    <a:pt x="8071" y="119"/>
                  </a:cubicBezTo>
                  <a:lnTo>
                    <a:pt x="8071" y="119"/>
                  </a:lnTo>
                  <a:lnTo>
                    <a:pt x="8071" y="119"/>
                  </a:lnTo>
                  <a:close/>
                  <a:moveTo>
                    <a:pt x="9129" y="515"/>
                  </a:moveTo>
                  <a:cubicBezTo>
                    <a:pt x="10447" y="515"/>
                    <a:pt x="11990" y="1094"/>
                    <a:pt x="12986" y="1994"/>
                  </a:cubicBezTo>
                  <a:cubicBezTo>
                    <a:pt x="13469" y="2412"/>
                    <a:pt x="14015" y="2990"/>
                    <a:pt x="14433" y="3665"/>
                  </a:cubicBezTo>
                  <a:cubicBezTo>
                    <a:pt x="14851" y="4372"/>
                    <a:pt x="15172" y="5240"/>
                    <a:pt x="15172" y="6269"/>
                  </a:cubicBezTo>
                  <a:cubicBezTo>
                    <a:pt x="15172" y="6912"/>
                    <a:pt x="15044" y="7651"/>
                    <a:pt x="14722" y="8487"/>
                  </a:cubicBezTo>
                  <a:cubicBezTo>
                    <a:pt x="14079" y="10158"/>
                    <a:pt x="12986" y="11830"/>
                    <a:pt x="12022" y="13051"/>
                  </a:cubicBezTo>
                  <a:cubicBezTo>
                    <a:pt x="11540" y="13694"/>
                    <a:pt x="11090" y="14209"/>
                    <a:pt x="10736" y="14530"/>
                  </a:cubicBezTo>
                  <a:cubicBezTo>
                    <a:pt x="10612" y="14654"/>
                    <a:pt x="10502" y="14751"/>
                    <a:pt x="10413" y="14831"/>
                  </a:cubicBezTo>
                  <a:lnTo>
                    <a:pt x="10413" y="14831"/>
                  </a:lnTo>
                  <a:cubicBezTo>
                    <a:pt x="10433" y="14747"/>
                    <a:pt x="10456" y="14655"/>
                    <a:pt x="10479" y="14562"/>
                  </a:cubicBezTo>
                  <a:cubicBezTo>
                    <a:pt x="10543" y="14305"/>
                    <a:pt x="10608" y="14016"/>
                    <a:pt x="10608" y="13726"/>
                  </a:cubicBezTo>
                  <a:cubicBezTo>
                    <a:pt x="10608" y="13566"/>
                    <a:pt x="10576" y="13437"/>
                    <a:pt x="10511" y="13276"/>
                  </a:cubicBezTo>
                  <a:cubicBezTo>
                    <a:pt x="10479" y="13148"/>
                    <a:pt x="10383" y="13019"/>
                    <a:pt x="10222" y="12923"/>
                  </a:cubicBezTo>
                  <a:cubicBezTo>
                    <a:pt x="10126" y="12859"/>
                    <a:pt x="9997" y="12826"/>
                    <a:pt x="9901" y="12826"/>
                  </a:cubicBezTo>
                  <a:cubicBezTo>
                    <a:pt x="9772" y="12826"/>
                    <a:pt x="9643" y="12859"/>
                    <a:pt x="9547" y="12923"/>
                  </a:cubicBezTo>
                  <a:cubicBezTo>
                    <a:pt x="9386" y="13019"/>
                    <a:pt x="9290" y="13180"/>
                    <a:pt x="9161" y="13341"/>
                  </a:cubicBezTo>
                  <a:cubicBezTo>
                    <a:pt x="9000" y="13566"/>
                    <a:pt x="8808" y="13823"/>
                    <a:pt x="8647" y="13984"/>
                  </a:cubicBezTo>
                  <a:cubicBezTo>
                    <a:pt x="8454" y="14176"/>
                    <a:pt x="8293" y="14273"/>
                    <a:pt x="8068" y="14273"/>
                  </a:cubicBezTo>
                  <a:lnTo>
                    <a:pt x="8036" y="14273"/>
                  </a:lnTo>
                  <a:cubicBezTo>
                    <a:pt x="7908" y="14273"/>
                    <a:pt x="7843" y="14241"/>
                    <a:pt x="7843" y="14241"/>
                  </a:cubicBezTo>
                  <a:lnTo>
                    <a:pt x="7843" y="14209"/>
                  </a:lnTo>
                  <a:cubicBezTo>
                    <a:pt x="7843" y="14144"/>
                    <a:pt x="7875" y="14048"/>
                    <a:pt x="7908" y="13919"/>
                  </a:cubicBezTo>
                  <a:cubicBezTo>
                    <a:pt x="7972" y="13759"/>
                    <a:pt x="8100" y="13534"/>
                    <a:pt x="8229" y="13341"/>
                  </a:cubicBezTo>
                  <a:cubicBezTo>
                    <a:pt x="8261" y="13244"/>
                    <a:pt x="8325" y="13148"/>
                    <a:pt x="8358" y="13051"/>
                  </a:cubicBezTo>
                  <a:cubicBezTo>
                    <a:pt x="8422" y="12955"/>
                    <a:pt x="8454" y="12859"/>
                    <a:pt x="8454" y="12730"/>
                  </a:cubicBezTo>
                  <a:cubicBezTo>
                    <a:pt x="8454" y="12634"/>
                    <a:pt x="8422" y="12569"/>
                    <a:pt x="8390" y="12473"/>
                  </a:cubicBezTo>
                  <a:cubicBezTo>
                    <a:pt x="8358" y="12409"/>
                    <a:pt x="8293" y="12344"/>
                    <a:pt x="8229" y="12312"/>
                  </a:cubicBezTo>
                  <a:cubicBezTo>
                    <a:pt x="8100" y="12248"/>
                    <a:pt x="8004" y="12216"/>
                    <a:pt x="7908" y="12184"/>
                  </a:cubicBezTo>
                  <a:cubicBezTo>
                    <a:pt x="7586" y="12151"/>
                    <a:pt x="7136" y="12119"/>
                    <a:pt x="6429" y="11894"/>
                  </a:cubicBezTo>
                  <a:cubicBezTo>
                    <a:pt x="6333" y="11862"/>
                    <a:pt x="6268" y="11798"/>
                    <a:pt x="6236" y="11798"/>
                  </a:cubicBezTo>
                  <a:cubicBezTo>
                    <a:pt x="6236" y="11766"/>
                    <a:pt x="6204" y="11733"/>
                    <a:pt x="6204" y="11669"/>
                  </a:cubicBezTo>
                  <a:cubicBezTo>
                    <a:pt x="6204" y="11573"/>
                    <a:pt x="6268" y="11412"/>
                    <a:pt x="6365" y="11251"/>
                  </a:cubicBezTo>
                  <a:cubicBezTo>
                    <a:pt x="6493" y="10994"/>
                    <a:pt x="6718" y="10737"/>
                    <a:pt x="6911" y="10544"/>
                  </a:cubicBezTo>
                  <a:cubicBezTo>
                    <a:pt x="7008" y="10416"/>
                    <a:pt x="7104" y="10351"/>
                    <a:pt x="7168" y="10287"/>
                  </a:cubicBezTo>
                  <a:lnTo>
                    <a:pt x="7265" y="10223"/>
                  </a:lnTo>
                  <a:lnTo>
                    <a:pt x="7265" y="10191"/>
                  </a:lnTo>
                  <a:cubicBezTo>
                    <a:pt x="7361" y="10126"/>
                    <a:pt x="7393" y="9998"/>
                    <a:pt x="7361" y="9901"/>
                  </a:cubicBezTo>
                  <a:cubicBezTo>
                    <a:pt x="7308" y="9795"/>
                    <a:pt x="7233" y="9732"/>
                    <a:pt x="7135" y="9732"/>
                  </a:cubicBezTo>
                  <a:cubicBezTo>
                    <a:pt x="7115" y="9732"/>
                    <a:pt x="7094" y="9735"/>
                    <a:pt x="7072" y="9741"/>
                  </a:cubicBezTo>
                  <a:lnTo>
                    <a:pt x="6815" y="9741"/>
                  </a:lnTo>
                  <a:cubicBezTo>
                    <a:pt x="6365" y="9741"/>
                    <a:pt x="5336" y="9676"/>
                    <a:pt x="4018" y="9387"/>
                  </a:cubicBezTo>
                  <a:cubicBezTo>
                    <a:pt x="3311" y="9258"/>
                    <a:pt x="2411" y="8648"/>
                    <a:pt x="1704" y="7844"/>
                  </a:cubicBezTo>
                  <a:cubicBezTo>
                    <a:pt x="1029" y="7008"/>
                    <a:pt x="514" y="5980"/>
                    <a:pt x="547" y="4983"/>
                  </a:cubicBezTo>
                  <a:cubicBezTo>
                    <a:pt x="547" y="4597"/>
                    <a:pt x="611" y="4180"/>
                    <a:pt x="804" y="3794"/>
                  </a:cubicBezTo>
                  <a:cubicBezTo>
                    <a:pt x="1029" y="3279"/>
                    <a:pt x="1607" y="2765"/>
                    <a:pt x="2347" y="2347"/>
                  </a:cubicBezTo>
                  <a:cubicBezTo>
                    <a:pt x="3440" y="1737"/>
                    <a:pt x="4918" y="1319"/>
                    <a:pt x="6075" y="1029"/>
                  </a:cubicBezTo>
                  <a:cubicBezTo>
                    <a:pt x="6654" y="901"/>
                    <a:pt x="7168" y="804"/>
                    <a:pt x="7554" y="740"/>
                  </a:cubicBezTo>
                  <a:cubicBezTo>
                    <a:pt x="7715" y="708"/>
                    <a:pt x="7875" y="676"/>
                    <a:pt x="7972" y="676"/>
                  </a:cubicBezTo>
                  <a:cubicBezTo>
                    <a:pt x="8068" y="644"/>
                    <a:pt x="8133" y="644"/>
                    <a:pt x="8133" y="644"/>
                  </a:cubicBezTo>
                  <a:lnTo>
                    <a:pt x="8165" y="644"/>
                  </a:lnTo>
                  <a:cubicBezTo>
                    <a:pt x="8454" y="547"/>
                    <a:pt x="8775" y="515"/>
                    <a:pt x="9129" y="515"/>
                  </a:cubicBezTo>
                  <a:close/>
                  <a:moveTo>
                    <a:pt x="9129" y="1"/>
                  </a:moveTo>
                  <a:cubicBezTo>
                    <a:pt x="8757" y="1"/>
                    <a:pt x="8385" y="31"/>
                    <a:pt x="8071" y="119"/>
                  </a:cubicBezTo>
                  <a:lnTo>
                    <a:pt x="8071" y="119"/>
                  </a:lnTo>
                  <a:lnTo>
                    <a:pt x="8068" y="97"/>
                  </a:lnTo>
                  <a:cubicBezTo>
                    <a:pt x="8036" y="97"/>
                    <a:pt x="6429" y="322"/>
                    <a:pt x="4693" y="836"/>
                  </a:cubicBezTo>
                  <a:cubicBezTo>
                    <a:pt x="3793" y="1094"/>
                    <a:pt x="2861" y="1447"/>
                    <a:pt x="2089" y="1897"/>
                  </a:cubicBezTo>
                  <a:cubicBezTo>
                    <a:pt x="1286" y="2347"/>
                    <a:pt x="643" y="2862"/>
                    <a:pt x="322" y="3569"/>
                  </a:cubicBezTo>
                  <a:cubicBezTo>
                    <a:pt x="97" y="4051"/>
                    <a:pt x="0" y="4501"/>
                    <a:pt x="0" y="4983"/>
                  </a:cubicBezTo>
                  <a:cubicBezTo>
                    <a:pt x="0" y="6140"/>
                    <a:pt x="547" y="7298"/>
                    <a:pt x="1318" y="8165"/>
                  </a:cubicBezTo>
                  <a:cubicBezTo>
                    <a:pt x="2057" y="9065"/>
                    <a:pt x="3022" y="9741"/>
                    <a:pt x="3890" y="9933"/>
                  </a:cubicBezTo>
                  <a:cubicBezTo>
                    <a:pt x="5006" y="10167"/>
                    <a:pt x="5912" y="10233"/>
                    <a:pt x="6474" y="10250"/>
                  </a:cubicBezTo>
                  <a:lnTo>
                    <a:pt x="6474" y="10250"/>
                  </a:lnTo>
                  <a:cubicBezTo>
                    <a:pt x="6428" y="10302"/>
                    <a:pt x="6380" y="10357"/>
                    <a:pt x="6333" y="10416"/>
                  </a:cubicBezTo>
                  <a:cubicBezTo>
                    <a:pt x="6172" y="10576"/>
                    <a:pt x="6011" y="10769"/>
                    <a:pt x="5882" y="10994"/>
                  </a:cubicBezTo>
                  <a:cubicBezTo>
                    <a:pt x="5786" y="11219"/>
                    <a:pt x="5690" y="11412"/>
                    <a:pt x="5690" y="11669"/>
                  </a:cubicBezTo>
                  <a:cubicBezTo>
                    <a:pt x="5690" y="11830"/>
                    <a:pt x="5722" y="11991"/>
                    <a:pt x="5818" y="12119"/>
                  </a:cubicBezTo>
                  <a:cubicBezTo>
                    <a:pt x="5947" y="12248"/>
                    <a:pt x="6075" y="12344"/>
                    <a:pt x="6268" y="12409"/>
                  </a:cubicBezTo>
                  <a:cubicBezTo>
                    <a:pt x="6911" y="12634"/>
                    <a:pt x="7393" y="12666"/>
                    <a:pt x="7683" y="12698"/>
                  </a:cubicBezTo>
                  <a:cubicBezTo>
                    <a:pt x="7783" y="12718"/>
                    <a:pt x="7858" y="12738"/>
                    <a:pt x="7900" y="12750"/>
                  </a:cubicBezTo>
                  <a:lnTo>
                    <a:pt x="7900" y="12750"/>
                  </a:lnTo>
                  <a:cubicBezTo>
                    <a:pt x="7887" y="12783"/>
                    <a:pt x="7858" y="12853"/>
                    <a:pt x="7811" y="12923"/>
                  </a:cubicBezTo>
                  <a:cubicBezTo>
                    <a:pt x="7747" y="13084"/>
                    <a:pt x="7618" y="13309"/>
                    <a:pt x="7522" y="13501"/>
                  </a:cubicBezTo>
                  <a:cubicBezTo>
                    <a:pt x="7393" y="13726"/>
                    <a:pt x="7297" y="13951"/>
                    <a:pt x="7297" y="14209"/>
                  </a:cubicBezTo>
                  <a:cubicBezTo>
                    <a:pt x="7297" y="14337"/>
                    <a:pt x="7361" y="14530"/>
                    <a:pt x="7490" y="14626"/>
                  </a:cubicBezTo>
                  <a:cubicBezTo>
                    <a:pt x="7618" y="14755"/>
                    <a:pt x="7779" y="14819"/>
                    <a:pt x="8004" y="14819"/>
                  </a:cubicBezTo>
                  <a:lnTo>
                    <a:pt x="8068" y="14819"/>
                  </a:lnTo>
                  <a:cubicBezTo>
                    <a:pt x="8390" y="14819"/>
                    <a:pt x="8647" y="14691"/>
                    <a:pt x="8840" y="14530"/>
                  </a:cubicBezTo>
                  <a:cubicBezTo>
                    <a:pt x="9161" y="14273"/>
                    <a:pt x="9354" y="13951"/>
                    <a:pt x="9547" y="13694"/>
                  </a:cubicBezTo>
                  <a:cubicBezTo>
                    <a:pt x="9643" y="13598"/>
                    <a:pt x="9708" y="13469"/>
                    <a:pt x="9772" y="13405"/>
                  </a:cubicBezTo>
                  <a:cubicBezTo>
                    <a:pt x="9868" y="13341"/>
                    <a:pt x="9901" y="13341"/>
                    <a:pt x="9901" y="13341"/>
                  </a:cubicBezTo>
                  <a:lnTo>
                    <a:pt x="9933" y="13373"/>
                  </a:lnTo>
                  <a:cubicBezTo>
                    <a:pt x="9997" y="13405"/>
                    <a:pt x="9997" y="13437"/>
                    <a:pt x="10029" y="13469"/>
                  </a:cubicBezTo>
                  <a:cubicBezTo>
                    <a:pt x="10061" y="13534"/>
                    <a:pt x="10061" y="13630"/>
                    <a:pt x="10061" y="13726"/>
                  </a:cubicBezTo>
                  <a:cubicBezTo>
                    <a:pt x="10061" y="13919"/>
                    <a:pt x="9997" y="14209"/>
                    <a:pt x="9933" y="14466"/>
                  </a:cubicBezTo>
                  <a:cubicBezTo>
                    <a:pt x="9901" y="14691"/>
                    <a:pt x="9836" y="14948"/>
                    <a:pt x="9836" y="15141"/>
                  </a:cubicBezTo>
                  <a:cubicBezTo>
                    <a:pt x="9836" y="15205"/>
                    <a:pt x="9836" y="15269"/>
                    <a:pt x="9868" y="15366"/>
                  </a:cubicBezTo>
                  <a:cubicBezTo>
                    <a:pt x="9901" y="15430"/>
                    <a:pt x="9997" y="15527"/>
                    <a:pt x="10093" y="15559"/>
                  </a:cubicBezTo>
                  <a:lnTo>
                    <a:pt x="10190" y="15559"/>
                  </a:lnTo>
                  <a:cubicBezTo>
                    <a:pt x="10286" y="15559"/>
                    <a:pt x="10351" y="15527"/>
                    <a:pt x="10415" y="15494"/>
                  </a:cubicBezTo>
                  <a:cubicBezTo>
                    <a:pt x="10543" y="15430"/>
                    <a:pt x="10640" y="15334"/>
                    <a:pt x="10801" y="15205"/>
                  </a:cubicBezTo>
                  <a:cubicBezTo>
                    <a:pt x="11315" y="14723"/>
                    <a:pt x="12151" y="13823"/>
                    <a:pt x="12986" y="12666"/>
                  </a:cubicBezTo>
                  <a:cubicBezTo>
                    <a:pt x="13822" y="11508"/>
                    <a:pt x="14658" y="10126"/>
                    <a:pt x="15237" y="8680"/>
                  </a:cubicBezTo>
                  <a:cubicBezTo>
                    <a:pt x="15558" y="7812"/>
                    <a:pt x="15719" y="6976"/>
                    <a:pt x="15687" y="6269"/>
                  </a:cubicBezTo>
                  <a:cubicBezTo>
                    <a:pt x="15719" y="5112"/>
                    <a:pt x="15365" y="4180"/>
                    <a:pt x="14883" y="3408"/>
                  </a:cubicBezTo>
                  <a:cubicBezTo>
                    <a:pt x="14433" y="2637"/>
                    <a:pt x="13822" y="2026"/>
                    <a:pt x="13340" y="1576"/>
                  </a:cubicBezTo>
                  <a:cubicBezTo>
                    <a:pt x="12215" y="611"/>
                    <a:pt x="10576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339;p64">
              <a:extLst>
                <a:ext uri="{FF2B5EF4-FFF2-40B4-BE49-F238E27FC236}">
                  <a16:creationId xmlns:a16="http://schemas.microsoft.com/office/drawing/2014/main" id="{00DE5278-885A-4B76-8652-88ECC6DC0839}"/>
                </a:ext>
              </a:extLst>
            </p:cNvPr>
            <p:cNvSpPr/>
            <p:nvPr/>
          </p:nvSpPr>
          <p:spPr>
            <a:xfrm>
              <a:off x="5419600" y="1895500"/>
              <a:ext cx="86825" cy="87425"/>
            </a:xfrm>
            <a:custGeom>
              <a:avLst/>
              <a:gdLst/>
              <a:ahLst/>
              <a:cxnLst/>
              <a:rect l="l" t="t" r="r" b="b"/>
              <a:pathLst>
                <a:path w="3473" h="3497" extrusionOk="0">
                  <a:moveTo>
                    <a:pt x="2503" y="0"/>
                  </a:moveTo>
                  <a:cubicBezTo>
                    <a:pt x="1776" y="0"/>
                    <a:pt x="836" y="2141"/>
                    <a:pt x="836" y="2141"/>
                  </a:cubicBezTo>
                  <a:lnTo>
                    <a:pt x="1" y="3137"/>
                  </a:lnTo>
                  <a:cubicBezTo>
                    <a:pt x="1" y="3137"/>
                    <a:pt x="766" y="3496"/>
                    <a:pt x="1512" y="3496"/>
                  </a:cubicBezTo>
                  <a:cubicBezTo>
                    <a:pt x="1837" y="3496"/>
                    <a:pt x="2158" y="3428"/>
                    <a:pt x="2412" y="3234"/>
                  </a:cubicBezTo>
                  <a:cubicBezTo>
                    <a:pt x="3247" y="2559"/>
                    <a:pt x="3472" y="662"/>
                    <a:pt x="2733" y="83"/>
                  </a:cubicBezTo>
                  <a:cubicBezTo>
                    <a:pt x="2660" y="26"/>
                    <a:pt x="2583" y="0"/>
                    <a:pt x="2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340;p64">
              <a:extLst>
                <a:ext uri="{FF2B5EF4-FFF2-40B4-BE49-F238E27FC236}">
                  <a16:creationId xmlns:a16="http://schemas.microsoft.com/office/drawing/2014/main" id="{BD7DF326-E398-4812-9364-C79EDBC10239}"/>
                </a:ext>
              </a:extLst>
            </p:cNvPr>
            <p:cNvSpPr/>
            <p:nvPr/>
          </p:nvSpPr>
          <p:spPr>
            <a:xfrm>
              <a:off x="5411575" y="1888725"/>
              <a:ext cx="94050" cy="100475"/>
            </a:xfrm>
            <a:custGeom>
              <a:avLst/>
              <a:gdLst/>
              <a:ahLst/>
              <a:cxnLst/>
              <a:rect l="l" t="t" r="r" b="b"/>
              <a:pathLst>
                <a:path w="3762" h="4019" extrusionOk="0">
                  <a:moveTo>
                    <a:pt x="2829" y="1"/>
                  </a:moveTo>
                  <a:cubicBezTo>
                    <a:pt x="2668" y="1"/>
                    <a:pt x="2540" y="33"/>
                    <a:pt x="2411" y="129"/>
                  </a:cubicBezTo>
                  <a:cubicBezTo>
                    <a:pt x="2186" y="258"/>
                    <a:pt x="1993" y="451"/>
                    <a:pt x="1832" y="676"/>
                  </a:cubicBezTo>
                  <a:cubicBezTo>
                    <a:pt x="1318" y="1351"/>
                    <a:pt x="900" y="2283"/>
                    <a:pt x="900" y="2315"/>
                  </a:cubicBezTo>
                  <a:cubicBezTo>
                    <a:pt x="836" y="2444"/>
                    <a:pt x="900" y="2605"/>
                    <a:pt x="1029" y="2669"/>
                  </a:cubicBezTo>
                  <a:cubicBezTo>
                    <a:pt x="1070" y="2685"/>
                    <a:pt x="1112" y="2693"/>
                    <a:pt x="1151" y="2693"/>
                  </a:cubicBezTo>
                  <a:cubicBezTo>
                    <a:pt x="1264" y="2693"/>
                    <a:pt x="1359" y="2627"/>
                    <a:pt x="1382" y="2508"/>
                  </a:cubicBezTo>
                  <a:cubicBezTo>
                    <a:pt x="1382" y="2508"/>
                    <a:pt x="1415" y="2476"/>
                    <a:pt x="1447" y="2444"/>
                  </a:cubicBezTo>
                  <a:cubicBezTo>
                    <a:pt x="1543" y="2219"/>
                    <a:pt x="1768" y="1737"/>
                    <a:pt x="2057" y="1287"/>
                  </a:cubicBezTo>
                  <a:cubicBezTo>
                    <a:pt x="2218" y="1062"/>
                    <a:pt x="2379" y="869"/>
                    <a:pt x="2508" y="708"/>
                  </a:cubicBezTo>
                  <a:cubicBezTo>
                    <a:pt x="2668" y="579"/>
                    <a:pt x="2797" y="515"/>
                    <a:pt x="2829" y="515"/>
                  </a:cubicBezTo>
                  <a:lnTo>
                    <a:pt x="2893" y="547"/>
                  </a:lnTo>
                  <a:cubicBezTo>
                    <a:pt x="3086" y="708"/>
                    <a:pt x="3247" y="1094"/>
                    <a:pt x="3247" y="1544"/>
                  </a:cubicBezTo>
                  <a:cubicBezTo>
                    <a:pt x="3247" y="1865"/>
                    <a:pt x="3183" y="2251"/>
                    <a:pt x="3054" y="2540"/>
                  </a:cubicBezTo>
                  <a:cubicBezTo>
                    <a:pt x="2925" y="2862"/>
                    <a:pt x="2765" y="3119"/>
                    <a:pt x="2572" y="3280"/>
                  </a:cubicBezTo>
                  <a:cubicBezTo>
                    <a:pt x="2379" y="3440"/>
                    <a:pt x="2122" y="3505"/>
                    <a:pt x="1800" y="3505"/>
                  </a:cubicBezTo>
                  <a:cubicBezTo>
                    <a:pt x="1479" y="3505"/>
                    <a:pt x="1125" y="3408"/>
                    <a:pt x="868" y="3344"/>
                  </a:cubicBezTo>
                  <a:cubicBezTo>
                    <a:pt x="740" y="3280"/>
                    <a:pt x="643" y="3247"/>
                    <a:pt x="547" y="3215"/>
                  </a:cubicBezTo>
                  <a:lnTo>
                    <a:pt x="450" y="3183"/>
                  </a:lnTo>
                  <a:lnTo>
                    <a:pt x="450" y="3151"/>
                  </a:lnTo>
                  <a:cubicBezTo>
                    <a:pt x="407" y="3134"/>
                    <a:pt x="364" y="3126"/>
                    <a:pt x="323" y="3126"/>
                  </a:cubicBezTo>
                  <a:cubicBezTo>
                    <a:pt x="210" y="3126"/>
                    <a:pt x="112" y="3185"/>
                    <a:pt x="65" y="3280"/>
                  </a:cubicBezTo>
                  <a:cubicBezTo>
                    <a:pt x="0" y="3440"/>
                    <a:pt x="65" y="3601"/>
                    <a:pt x="193" y="3665"/>
                  </a:cubicBezTo>
                  <a:cubicBezTo>
                    <a:pt x="225" y="3665"/>
                    <a:pt x="997" y="4019"/>
                    <a:pt x="1800" y="4019"/>
                  </a:cubicBezTo>
                  <a:cubicBezTo>
                    <a:pt x="2186" y="4019"/>
                    <a:pt x="2572" y="3955"/>
                    <a:pt x="2893" y="3697"/>
                  </a:cubicBezTo>
                  <a:cubicBezTo>
                    <a:pt x="3183" y="3472"/>
                    <a:pt x="3408" y="3119"/>
                    <a:pt x="3536" y="2733"/>
                  </a:cubicBezTo>
                  <a:cubicBezTo>
                    <a:pt x="3697" y="2347"/>
                    <a:pt x="3761" y="1962"/>
                    <a:pt x="3761" y="1544"/>
                  </a:cubicBezTo>
                  <a:cubicBezTo>
                    <a:pt x="3761" y="997"/>
                    <a:pt x="3633" y="451"/>
                    <a:pt x="3215" y="129"/>
                  </a:cubicBezTo>
                  <a:cubicBezTo>
                    <a:pt x="3118" y="33"/>
                    <a:pt x="2958" y="1"/>
                    <a:pt x="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341;p64">
              <a:extLst>
                <a:ext uri="{FF2B5EF4-FFF2-40B4-BE49-F238E27FC236}">
                  <a16:creationId xmlns:a16="http://schemas.microsoft.com/office/drawing/2014/main" id="{3BB14F44-AB40-4524-84BC-E3BA7D9426E2}"/>
                </a:ext>
              </a:extLst>
            </p:cNvPr>
            <p:cNvSpPr/>
            <p:nvPr/>
          </p:nvSpPr>
          <p:spPr>
            <a:xfrm>
              <a:off x="5255675" y="2098475"/>
              <a:ext cx="66725" cy="99675"/>
            </a:xfrm>
            <a:custGeom>
              <a:avLst/>
              <a:gdLst/>
              <a:ahLst/>
              <a:cxnLst/>
              <a:rect l="l" t="t" r="r" b="b"/>
              <a:pathLst>
                <a:path w="2669" h="3987" extrusionOk="0">
                  <a:moveTo>
                    <a:pt x="2668" y="1"/>
                  </a:moveTo>
                  <a:lnTo>
                    <a:pt x="0" y="1318"/>
                  </a:lnTo>
                  <a:lnTo>
                    <a:pt x="2250" y="3986"/>
                  </a:lnTo>
                  <a:lnTo>
                    <a:pt x="26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342;p64">
              <a:extLst>
                <a:ext uri="{FF2B5EF4-FFF2-40B4-BE49-F238E27FC236}">
                  <a16:creationId xmlns:a16="http://schemas.microsoft.com/office/drawing/2014/main" id="{B45227FC-E72C-4CB0-8DCE-2D0283837593}"/>
                </a:ext>
              </a:extLst>
            </p:cNvPr>
            <p:cNvSpPr/>
            <p:nvPr/>
          </p:nvSpPr>
          <p:spPr>
            <a:xfrm>
              <a:off x="5248425" y="2091525"/>
              <a:ext cx="80400" cy="113050"/>
            </a:xfrm>
            <a:custGeom>
              <a:avLst/>
              <a:gdLst/>
              <a:ahLst/>
              <a:cxnLst/>
              <a:rect l="l" t="t" r="r" b="b"/>
              <a:pathLst>
                <a:path w="3216" h="4522" extrusionOk="0">
                  <a:moveTo>
                    <a:pt x="2949" y="0"/>
                  </a:moveTo>
                  <a:cubicBezTo>
                    <a:pt x="2910" y="0"/>
                    <a:pt x="2870" y="8"/>
                    <a:pt x="2830" y="21"/>
                  </a:cubicBezTo>
                  <a:lnTo>
                    <a:pt x="194" y="1371"/>
                  </a:lnTo>
                  <a:cubicBezTo>
                    <a:pt x="33" y="1436"/>
                    <a:pt x="1" y="1596"/>
                    <a:pt x="65" y="1725"/>
                  </a:cubicBezTo>
                  <a:cubicBezTo>
                    <a:pt x="108" y="1811"/>
                    <a:pt x="194" y="1868"/>
                    <a:pt x="284" y="1868"/>
                  </a:cubicBezTo>
                  <a:cubicBezTo>
                    <a:pt x="330" y="1868"/>
                    <a:pt x="376" y="1854"/>
                    <a:pt x="419" y="1821"/>
                  </a:cubicBezTo>
                  <a:lnTo>
                    <a:pt x="2637" y="729"/>
                  </a:lnTo>
                  <a:lnTo>
                    <a:pt x="2637" y="729"/>
                  </a:lnTo>
                  <a:lnTo>
                    <a:pt x="2283" y="4232"/>
                  </a:lnTo>
                  <a:cubicBezTo>
                    <a:pt x="2251" y="4361"/>
                    <a:pt x="2347" y="4489"/>
                    <a:pt x="2508" y="4522"/>
                  </a:cubicBezTo>
                  <a:cubicBezTo>
                    <a:pt x="2669" y="4522"/>
                    <a:pt x="2798" y="4425"/>
                    <a:pt x="2798" y="4264"/>
                  </a:cubicBezTo>
                  <a:lnTo>
                    <a:pt x="3215" y="311"/>
                  </a:lnTo>
                  <a:cubicBezTo>
                    <a:pt x="3215" y="214"/>
                    <a:pt x="3183" y="118"/>
                    <a:pt x="3119" y="54"/>
                  </a:cubicBezTo>
                  <a:cubicBezTo>
                    <a:pt x="3062" y="16"/>
                    <a:pt x="3006" y="0"/>
                    <a:pt x="2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343;p64">
              <a:extLst>
                <a:ext uri="{FF2B5EF4-FFF2-40B4-BE49-F238E27FC236}">
                  <a16:creationId xmlns:a16="http://schemas.microsoft.com/office/drawing/2014/main" id="{D1909062-BBE2-48F8-9512-0BAEC427ED0C}"/>
                </a:ext>
              </a:extLst>
            </p:cNvPr>
            <p:cNvSpPr/>
            <p:nvPr/>
          </p:nvSpPr>
          <p:spPr>
            <a:xfrm>
              <a:off x="4787175" y="3835075"/>
              <a:ext cx="1003450" cy="761950"/>
            </a:xfrm>
            <a:custGeom>
              <a:avLst/>
              <a:gdLst/>
              <a:ahLst/>
              <a:cxnLst/>
              <a:rect l="l" t="t" r="r" b="b"/>
              <a:pathLst>
                <a:path w="40138" h="30478" extrusionOk="0">
                  <a:moveTo>
                    <a:pt x="38895" y="1"/>
                  </a:moveTo>
                  <a:cubicBezTo>
                    <a:pt x="38895" y="1"/>
                    <a:pt x="33559" y="6558"/>
                    <a:pt x="29026" y="7683"/>
                  </a:cubicBezTo>
                  <a:cubicBezTo>
                    <a:pt x="27321" y="8107"/>
                    <a:pt x="23421" y="8239"/>
                    <a:pt x="19219" y="8239"/>
                  </a:cubicBezTo>
                  <a:cubicBezTo>
                    <a:pt x="12257" y="8239"/>
                    <a:pt x="4468" y="7876"/>
                    <a:pt x="4468" y="7876"/>
                  </a:cubicBezTo>
                  <a:cubicBezTo>
                    <a:pt x="3472" y="14209"/>
                    <a:pt x="707" y="26841"/>
                    <a:pt x="64" y="29767"/>
                  </a:cubicBezTo>
                  <a:cubicBezTo>
                    <a:pt x="0" y="30088"/>
                    <a:pt x="193" y="30409"/>
                    <a:pt x="547" y="30474"/>
                  </a:cubicBezTo>
                  <a:cubicBezTo>
                    <a:pt x="571" y="30476"/>
                    <a:pt x="595" y="30478"/>
                    <a:pt x="620" y="30478"/>
                  </a:cubicBezTo>
                  <a:cubicBezTo>
                    <a:pt x="883" y="30478"/>
                    <a:pt x="1133" y="30321"/>
                    <a:pt x="1222" y="30056"/>
                  </a:cubicBezTo>
                  <a:cubicBezTo>
                    <a:pt x="2025" y="27581"/>
                    <a:pt x="5625" y="16298"/>
                    <a:pt x="5786" y="14112"/>
                  </a:cubicBezTo>
                  <a:lnTo>
                    <a:pt x="5786" y="14048"/>
                  </a:lnTo>
                  <a:cubicBezTo>
                    <a:pt x="5942" y="12085"/>
                    <a:pt x="7607" y="10636"/>
                    <a:pt x="9553" y="10636"/>
                  </a:cubicBezTo>
                  <a:cubicBezTo>
                    <a:pt x="9615" y="10636"/>
                    <a:pt x="9677" y="10638"/>
                    <a:pt x="9740" y="10641"/>
                  </a:cubicBezTo>
                  <a:cubicBezTo>
                    <a:pt x="15011" y="10866"/>
                    <a:pt x="26519" y="11412"/>
                    <a:pt x="28834" y="11830"/>
                  </a:cubicBezTo>
                  <a:cubicBezTo>
                    <a:pt x="31855" y="12409"/>
                    <a:pt x="32819" y="13534"/>
                    <a:pt x="32819" y="13534"/>
                  </a:cubicBezTo>
                  <a:lnTo>
                    <a:pt x="38091" y="29767"/>
                  </a:lnTo>
                  <a:cubicBezTo>
                    <a:pt x="38220" y="30120"/>
                    <a:pt x="38541" y="30377"/>
                    <a:pt x="38927" y="30409"/>
                  </a:cubicBezTo>
                  <a:cubicBezTo>
                    <a:pt x="38958" y="30412"/>
                    <a:pt x="38989" y="30414"/>
                    <a:pt x="39020" y="30414"/>
                  </a:cubicBezTo>
                  <a:cubicBezTo>
                    <a:pt x="39651" y="30414"/>
                    <a:pt x="40138" y="29801"/>
                    <a:pt x="39923" y="29188"/>
                  </a:cubicBezTo>
                  <a:cubicBezTo>
                    <a:pt x="38734" y="25331"/>
                    <a:pt x="35423" y="14755"/>
                    <a:pt x="35262" y="13341"/>
                  </a:cubicBezTo>
                  <a:cubicBezTo>
                    <a:pt x="35070" y="11669"/>
                    <a:pt x="39859" y="2251"/>
                    <a:pt x="39859" y="2251"/>
                  </a:cubicBezTo>
                  <a:cubicBezTo>
                    <a:pt x="40020" y="1"/>
                    <a:pt x="38895" y="1"/>
                    <a:pt x="38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344;p64">
              <a:extLst>
                <a:ext uri="{FF2B5EF4-FFF2-40B4-BE49-F238E27FC236}">
                  <a16:creationId xmlns:a16="http://schemas.microsoft.com/office/drawing/2014/main" id="{C6F6130B-7B3C-4544-98E9-3690B01A7E32}"/>
                </a:ext>
              </a:extLst>
            </p:cNvPr>
            <p:cNvSpPr/>
            <p:nvPr/>
          </p:nvSpPr>
          <p:spPr>
            <a:xfrm>
              <a:off x="4781550" y="3828650"/>
              <a:ext cx="1011750" cy="774700"/>
            </a:xfrm>
            <a:custGeom>
              <a:avLst/>
              <a:gdLst/>
              <a:ahLst/>
              <a:cxnLst/>
              <a:rect l="l" t="t" r="r" b="b"/>
              <a:pathLst>
                <a:path w="40470" h="30988" extrusionOk="0">
                  <a:moveTo>
                    <a:pt x="39231" y="554"/>
                  </a:moveTo>
                  <a:cubicBezTo>
                    <a:pt x="39295" y="583"/>
                    <a:pt x="39380" y="630"/>
                    <a:pt x="39473" y="708"/>
                  </a:cubicBezTo>
                  <a:cubicBezTo>
                    <a:pt x="39634" y="869"/>
                    <a:pt x="39827" y="1254"/>
                    <a:pt x="39827" y="2026"/>
                  </a:cubicBezTo>
                  <a:cubicBezTo>
                    <a:pt x="39827" y="2169"/>
                    <a:pt x="39827" y="2313"/>
                    <a:pt x="39804" y="2456"/>
                  </a:cubicBezTo>
                  <a:lnTo>
                    <a:pt x="39804" y="2456"/>
                  </a:lnTo>
                  <a:cubicBezTo>
                    <a:pt x="39637" y="2784"/>
                    <a:pt x="38577" y="4868"/>
                    <a:pt x="37545" y="7169"/>
                  </a:cubicBezTo>
                  <a:cubicBezTo>
                    <a:pt x="36966" y="8422"/>
                    <a:pt x="36388" y="9740"/>
                    <a:pt x="35970" y="10865"/>
                  </a:cubicBezTo>
                  <a:cubicBezTo>
                    <a:pt x="35745" y="11444"/>
                    <a:pt x="35552" y="11958"/>
                    <a:pt x="35423" y="12408"/>
                  </a:cubicBezTo>
                  <a:cubicBezTo>
                    <a:pt x="35295" y="12826"/>
                    <a:pt x="35230" y="13212"/>
                    <a:pt x="35230" y="13501"/>
                  </a:cubicBezTo>
                  <a:cubicBezTo>
                    <a:pt x="35230" y="13533"/>
                    <a:pt x="35230" y="13598"/>
                    <a:pt x="35230" y="13662"/>
                  </a:cubicBezTo>
                  <a:lnTo>
                    <a:pt x="35235" y="13661"/>
                  </a:lnTo>
                  <a:lnTo>
                    <a:pt x="35235" y="13661"/>
                  </a:lnTo>
                  <a:cubicBezTo>
                    <a:pt x="35268" y="13884"/>
                    <a:pt x="35331" y="14195"/>
                    <a:pt x="35423" y="14594"/>
                  </a:cubicBezTo>
                  <a:cubicBezTo>
                    <a:pt x="36195" y="17616"/>
                    <a:pt x="38863" y="26166"/>
                    <a:pt x="39891" y="29509"/>
                  </a:cubicBezTo>
                  <a:cubicBezTo>
                    <a:pt x="39923" y="29574"/>
                    <a:pt x="39923" y="29638"/>
                    <a:pt x="39923" y="29734"/>
                  </a:cubicBezTo>
                  <a:cubicBezTo>
                    <a:pt x="39923" y="29895"/>
                    <a:pt x="39859" y="30088"/>
                    <a:pt x="39731" y="30216"/>
                  </a:cubicBezTo>
                  <a:cubicBezTo>
                    <a:pt x="39602" y="30345"/>
                    <a:pt x="39441" y="30409"/>
                    <a:pt x="39248" y="30409"/>
                  </a:cubicBezTo>
                  <a:lnTo>
                    <a:pt x="39184" y="30409"/>
                  </a:lnTo>
                  <a:cubicBezTo>
                    <a:pt x="38895" y="30377"/>
                    <a:pt x="38670" y="30184"/>
                    <a:pt x="38573" y="29927"/>
                  </a:cubicBezTo>
                  <a:lnTo>
                    <a:pt x="33302" y="13726"/>
                  </a:lnTo>
                  <a:lnTo>
                    <a:pt x="33237" y="13630"/>
                  </a:lnTo>
                  <a:cubicBezTo>
                    <a:pt x="33205" y="13598"/>
                    <a:pt x="32209" y="12408"/>
                    <a:pt x="29123" y="11830"/>
                  </a:cubicBezTo>
                  <a:cubicBezTo>
                    <a:pt x="28512" y="11733"/>
                    <a:pt x="27355" y="11605"/>
                    <a:pt x="25876" y="11508"/>
                  </a:cubicBezTo>
                  <a:cubicBezTo>
                    <a:pt x="21376" y="11155"/>
                    <a:pt x="13919" y="10801"/>
                    <a:pt x="9965" y="10608"/>
                  </a:cubicBezTo>
                  <a:lnTo>
                    <a:pt x="9804" y="10608"/>
                  </a:lnTo>
                  <a:cubicBezTo>
                    <a:pt x="7715" y="10608"/>
                    <a:pt x="5915" y="12183"/>
                    <a:pt x="5754" y="14273"/>
                  </a:cubicBezTo>
                  <a:lnTo>
                    <a:pt x="5754" y="14337"/>
                  </a:lnTo>
                  <a:cubicBezTo>
                    <a:pt x="5690" y="14851"/>
                    <a:pt x="5465" y="15976"/>
                    <a:pt x="5079" y="17359"/>
                  </a:cubicBezTo>
                  <a:cubicBezTo>
                    <a:pt x="3954" y="21570"/>
                    <a:pt x="1800" y="28384"/>
                    <a:pt x="1189" y="30249"/>
                  </a:cubicBezTo>
                  <a:cubicBezTo>
                    <a:pt x="1125" y="30377"/>
                    <a:pt x="1029" y="30474"/>
                    <a:pt x="868" y="30474"/>
                  </a:cubicBezTo>
                  <a:lnTo>
                    <a:pt x="804" y="30474"/>
                  </a:lnTo>
                  <a:cubicBezTo>
                    <a:pt x="643" y="30441"/>
                    <a:pt x="547" y="30281"/>
                    <a:pt x="547" y="30152"/>
                  </a:cubicBezTo>
                  <a:lnTo>
                    <a:pt x="547" y="30088"/>
                  </a:lnTo>
                  <a:lnTo>
                    <a:pt x="547" y="30056"/>
                  </a:lnTo>
                  <a:cubicBezTo>
                    <a:pt x="1181" y="27167"/>
                    <a:pt x="3886" y="14808"/>
                    <a:pt x="4913" y="8402"/>
                  </a:cubicBezTo>
                  <a:lnTo>
                    <a:pt x="4913" y="8402"/>
                  </a:lnTo>
                  <a:cubicBezTo>
                    <a:pt x="6306" y="8467"/>
                    <a:pt x="13240" y="8776"/>
                    <a:pt x="19480" y="8776"/>
                  </a:cubicBezTo>
                  <a:cubicBezTo>
                    <a:pt x="21569" y="8776"/>
                    <a:pt x="23594" y="8744"/>
                    <a:pt x="25330" y="8648"/>
                  </a:cubicBezTo>
                  <a:cubicBezTo>
                    <a:pt x="27033" y="8551"/>
                    <a:pt x="28448" y="8422"/>
                    <a:pt x="29316" y="8197"/>
                  </a:cubicBezTo>
                  <a:cubicBezTo>
                    <a:pt x="31694" y="7619"/>
                    <a:pt x="34170" y="5658"/>
                    <a:pt x="36066" y="3858"/>
                  </a:cubicBezTo>
                  <a:cubicBezTo>
                    <a:pt x="37666" y="2365"/>
                    <a:pt x="38868" y="982"/>
                    <a:pt x="39231" y="554"/>
                  </a:cubicBezTo>
                  <a:close/>
                  <a:moveTo>
                    <a:pt x="39120" y="1"/>
                  </a:moveTo>
                  <a:cubicBezTo>
                    <a:pt x="39055" y="1"/>
                    <a:pt x="38959" y="33"/>
                    <a:pt x="38927" y="97"/>
                  </a:cubicBezTo>
                  <a:cubicBezTo>
                    <a:pt x="38927" y="97"/>
                    <a:pt x="38830" y="194"/>
                    <a:pt x="38670" y="354"/>
                  </a:cubicBezTo>
                  <a:cubicBezTo>
                    <a:pt x="38155" y="997"/>
                    <a:pt x="36741" y="2572"/>
                    <a:pt x="34973" y="4147"/>
                  </a:cubicBezTo>
                  <a:cubicBezTo>
                    <a:pt x="33205" y="5690"/>
                    <a:pt x="31084" y="7201"/>
                    <a:pt x="29187" y="7683"/>
                  </a:cubicBezTo>
                  <a:cubicBezTo>
                    <a:pt x="28384" y="7876"/>
                    <a:pt x="27001" y="8037"/>
                    <a:pt x="25298" y="8101"/>
                  </a:cubicBezTo>
                  <a:cubicBezTo>
                    <a:pt x="23594" y="8197"/>
                    <a:pt x="21569" y="8230"/>
                    <a:pt x="19480" y="8230"/>
                  </a:cubicBezTo>
                  <a:cubicBezTo>
                    <a:pt x="16008" y="8230"/>
                    <a:pt x="12311" y="8133"/>
                    <a:pt x="9483" y="8037"/>
                  </a:cubicBezTo>
                  <a:cubicBezTo>
                    <a:pt x="8068" y="8005"/>
                    <a:pt x="6879" y="7940"/>
                    <a:pt x="6043" y="7908"/>
                  </a:cubicBezTo>
                  <a:cubicBezTo>
                    <a:pt x="5175" y="7876"/>
                    <a:pt x="4693" y="7876"/>
                    <a:pt x="4693" y="7876"/>
                  </a:cubicBezTo>
                  <a:cubicBezTo>
                    <a:pt x="4677" y="7872"/>
                    <a:pt x="4660" y="7870"/>
                    <a:pt x="4644" y="7870"/>
                  </a:cubicBezTo>
                  <a:cubicBezTo>
                    <a:pt x="4533" y="7870"/>
                    <a:pt x="4436" y="7961"/>
                    <a:pt x="4436" y="8101"/>
                  </a:cubicBezTo>
                  <a:cubicBezTo>
                    <a:pt x="3443" y="14380"/>
                    <a:pt x="694" y="26950"/>
                    <a:pt x="39" y="29930"/>
                  </a:cubicBezTo>
                  <a:lnTo>
                    <a:pt x="39" y="29930"/>
                  </a:lnTo>
                  <a:lnTo>
                    <a:pt x="32" y="29927"/>
                  </a:lnTo>
                  <a:cubicBezTo>
                    <a:pt x="0" y="30024"/>
                    <a:pt x="0" y="30088"/>
                    <a:pt x="0" y="30152"/>
                  </a:cubicBezTo>
                  <a:cubicBezTo>
                    <a:pt x="0" y="30570"/>
                    <a:pt x="289" y="30924"/>
                    <a:pt x="739" y="30988"/>
                  </a:cubicBezTo>
                  <a:lnTo>
                    <a:pt x="868" y="30988"/>
                  </a:lnTo>
                  <a:cubicBezTo>
                    <a:pt x="1254" y="30988"/>
                    <a:pt x="1575" y="30763"/>
                    <a:pt x="1704" y="30409"/>
                  </a:cubicBezTo>
                  <a:cubicBezTo>
                    <a:pt x="2089" y="29156"/>
                    <a:pt x="3182" y="25716"/>
                    <a:pt x="4211" y="22309"/>
                  </a:cubicBezTo>
                  <a:cubicBezTo>
                    <a:pt x="4725" y="20605"/>
                    <a:pt x="5207" y="18902"/>
                    <a:pt x="5593" y="17487"/>
                  </a:cubicBezTo>
                  <a:cubicBezTo>
                    <a:pt x="5979" y="16073"/>
                    <a:pt x="6236" y="14980"/>
                    <a:pt x="6268" y="14401"/>
                  </a:cubicBezTo>
                  <a:lnTo>
                    <a:pt x="6268" y="14305"/>
                  </a:lnTo>
                  <a:cubicBezTo>
                    <a:pt x="6429" y="12505"/>
                    <a:pt x="7972" y="11155"/>
                    <a:pt x="9804" y="11155"/>
                  </a:cubicBezTo>
                  <a:lnTo>
                    <a:pt x="9933" y="11155"/>
                  </a:lnTo>
                  <a:cubicBezTo>
                    <a:pt x="12569" y="11283"/>
                    <a:pt x="16779" y="11476"/>
                    <a:pt x="20605" y="11701"/>
                  </a:cubicBezTo>
                  <a:cubicBezTo>
                    <a:pt x="22501" y="11798"/>
                    <a:pt x="24333" y="11926"/>
                    <a:pt x="25812" y="12023"/>
                  </a:cubicBezTo>
                  <a:cubicBezTo>
                    <a:pt x="27323" y="12151"/>
                    <a:pt x="28448" y="12248"/>
                    <a:pt x="29026" y="12376"/>
                  </a:cubicBezTo>
                  <a:cubicBezTo>
                    <a:pt x="30505" y="12633"/>
                    <a:pt x="31469" y="13051"/>
                    <a:pt x="32048" y="13405"/>
                  </a:cubicBezTo>
                  <a:cubicBezTo>
                    <a:pt x="32337" y="13566"/>
                    <a:pt x="32530" y="13726"/>
                    <a:pt x="32659" y="13823"/>
                  </a:cubicBezTo>
                  <a:cubicBezTo>
                    <a:pt x="32723" y="13887"/>
                    <a:pt x="32787" y="13919"/>
                    <a:pt x="32787" y="13951"/>
                  </a:cubicBezTo>
                  <a:lnTo>
                    <a:pt x="32818" y="13982"/>
                  </a:lnTo>
                  <a:lnTo>
                    <a:pt x="32818" y="13982"/>
                  </a:lnTo>
                  <a:lnTo>
                    <a:pt x="38059" y="30088"/>
                  </a:lnTo>
                  <a:cubicBezTo>
                    <a:pt x="38220" y="30570"/>
                    <a:pt x="38638" y="30892"/>
                    <a:pt x="39120" y="30956"/>
                  </a:cubicBezTo>
                  <a:lnTo>
                    <a:pt x="39248" y="30956"/>
                  </a:lnTo>
                  <a:cubicBezTo>
                    <a:pt x="39923" y="30956"/>
                    <a:pt x="40470" y="30377"/>
                    <a:pt x="40470" y="29734"/>
                  </a:cubicBezTo>
                  <a:cubicBezTo>
                    <a:pt x="40470" y="29606"/>
                    <a:pt x="40470" y="29477"/>
                    <a:pt x="40406" y="29349"/>
                  </a:cubicBezTo>
                  <a:cubicBezTo>
                    <a:pt x="39827" y="27420"/>
                    <a:pt x="38670" y="23820"/>
                    <a:pt x="37705" y="20541"/>
                  </a:cubicBezTo>
                  <a:cubicBezTo>
                    <a:pt x="37191" y="18869"/>
                    <a:pt x="36741" y="17294"/>
                    <a:pt x="36388" y="16073"/>
                  </a:cubicBezTo>
                  <a:cubicBezTo>
                    <a:pt x="36195" y="15430"/>
                    <a:pt x="36066" y="14884"/>
                    <a:pt x="35937" y="14466"/>
                  </a:cubicBezTo>
                  <a:cubicBezTo>
                    <a:pt x="35841" y="14048"/>
                    <a:pt x="35777" y="13726"/>
                    <a:pt x="35745" y="13598"/>
                  </a:cubicBezTo>
                  <a:lnTo>
                    <a:pt x="35745" y="13566"/>
                  </a:lnTo>
                  <a:lnTo>
                    <a:pt x="35745" y="13501"/>
                  </a:lnTo>
                  <a:cubicBezTo>
                    <a:pt x="35745" y="13308"/>
                    <a:pt x="35809" y="12955"/>
                    <a:pt x="35937" y="12537"/>
                  </a:cubicBezTo>
                  <a:cubicBezTo>
                    <a:pt x="36355" y="11058"/>
                    <a:pt x="37480" y="8583"/>
                    <a:pt x="38445" y="6462"/>
                  </a:cubicBezTo>
                  <a:cubicBezTo>
                    <a:pt x="38927" y="5433"/>
                    <a:pt x="39409" y="4469"/>
                    <a:pt x="39763" y="3762"/>
                  </a:cubicBezTo>
                  <a:cubicBezTo>
                    <a:pt x="40084" y="3087"/>
                    <a:pt x="40309" y="2636"/>
                    <a:pt x="40309" y="2636"/>
                  </a:cubicBezTo>
                  <a:lnTo>
                    <a:pt x="40341" y="2540"/>
                  </a:lnTo>
                  <a:cubicBezTo>
                    <a:pt x="40341" y="2347"/>
                    <a:pt x="40373" y="2186"/>
                    <a:pt x="40373" y="2026"/>
                  </a:cubicBezTo>
                  <a:cubicBezTo>
                    <a:pt x="40373" y="1094"/>
                    <a:pt x="40116" y="579"/>
                    <a:pt x="39795" y="290"/>
                  </a:cubicBezTo>
                  <a:cubicBezTo>
                    <a:pt x="39473" y="1"/>
                    <a:pt x="39152" y="1"/>
                    <a:pt x="39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345;p64">
              <a:extLst>
                <a:ext uri="{FF2B5EF4-FFF2-40B4-BE49-F238E27FC236}">
                  <a16:creationId xmlns:a16="http://schemas.microsoft.com/office/drawing/2014/main" id="{1FCD963A-55B9-419C-A639-5CD6650F49E1}"/>
                </a:ext>
              </a:extLst>
            </p:cNvPr>
            <p:cNvSpPr/>
            <p:nvPr/>
          </p:nvSpPr>
          <p:spPr>
            <a:xfrm>
              <a:off x="5668725" y="3080325"/>
              <a:ext cx="325475" cy="881050"/>
            </a:xfrm>
            <a:custGeom>
              <a:avLst/>
              <a:gdLst/>
              <a:ahLst/>
              <a:cxnLst/>
              <a:rect l="l" t="t" r="r" b="b"/>
              <a:pathLst>
                <a:path w="13019" h="35242" extrusionOk="0">
                  <a:moveTo>
                    <a:pt x="6814" y="0"/>
                  </a:moveTo>
                  <a:cubicBezTo>
                    <a:pt x="6514" y="0"/>
                    <a:pt x="6148" y="303"/>
                    <a:pt x="5722" y="1196"/>
                  </a:cubicBezTo>
                  <a:cubicBezTo>
                    <a:pt x="4372" y="3929"/>
                    <a:pt x="290" y="10454"/>
                    <a:pt x="161" y="12318"/>
                  </a:cubicBezTo>
                  <a:cubicBezTo>
                    <a:pt x="0" y="14215"/>
                    <a:pt x="193" y="35077"/>
                    <a:pt x="2251" y="35237"/>
                  </a:cubicBezTo>
                  <a:cubicBezTo>
                    <a:pt x="2284" y="35240"/>
                    <a:pt x="2319" y="35241"/>
                    <a:pt x="2354" y="35241"/>
                  </a:cubicBezTo>
                  <a:cubicBezTo>
                    <a:pt x="4527" y="35241"/>
                    <a:pt x="10213" y="30453"/>
                    <a:pt x="11605" y="26816"/>
                  </a:cubicBezTo>
                  <a:cubicBezTo>
                    <a:pt x="13019" y="23119"/>
                    <a:pt x="7779" y="1325"/>
                    <a:pt x="7779" y="1325"/>
                  </a:cubicBezTo>
                  <a:cubicBezTo>
                    <a:pt x="7779" y="1325"/>
                    <a:pt x="7441" y="0"/>
                    <a:pt x="6814" y="0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346;p64">
              <a:extLst>
                <a:ext uri="{FF2B5EF4-FFF2-40B4-BE49-F238E27FC236}">
                  <a16:creationId xmlns:a16="http://schemas.microsoft.com/office/drawing/2014/main" id="{4A0B9A4A-E547-4DAE-8C7A-FA65614DBFD8}"/>
                </a:ext>
              </a:extLst>
            </p:cNvPr>
            <p:cNvSpPr/>
            <p:nvPr/>
          </p:nvSpPr>
          <p:spPr>
            <a:xfrm>
              <a:off x="5664700" y="3073250"/>
              <a:ext cx="307000" cy="894450"/>
            </a:xfrm>
            <a:custGeom>
              <a:avLst/>
              <a:gdLst/>
              <a:ahLst/>
              <a:cxnLst/>
              <a:rect l="l" t="t" r="r" b="b"/>
              <a:pathLst>
                <a:path w="12280" h="35778" extrusionOk="0">
                  <a:moveTo>
                    <a:pt x="6976" y="547"/>
                  </a:moveTo>
                  <a:cubicBezTo>
                    <a:pt x="7040" y="547"/>
                    <a:pt x="7105" y="579"/>
                    <a:pt x="7201" y="676"/>
                  </a:cubicBezTo>
                  <a:cubicBezTo>
                    <a:pt x="7330" y="804"/>
                    <a:pt x="7458" y="1062"/>
                    <a:pt x="7555" y="1287"/>
                  </a:cubicBezTo>
                  <a:cubicBezTo>
                    <a:pt x="7587" y="1415"/>
                    <a:pt x="7619" y="1512"/>
                    <a:pt x="7651" y="1576"/>
                  </a:cubicBezTo>
                  <a:lnTo>
                    <a:pt x="7683" y="1640"/>
                  </a:lnTo>
                  <a:lnTo>
                    <a:pt x="7683" y="1672"/>
                  </a:lnTo>
                  <a:cubicBezTo>
                    <a:pt x="7683" y="1672"/>
                    <a:pt x="7748" y="1929"/>
                    <a:pt x="7844" y="2412"/>
                  </a:cubicBezTo>
                  <a:cubicBezTo>
                    <a:pt x="8230" y="4083"/>
                    <a:pt x="9226" y="8326"/>
                    <a:pt x="10094" y="12859"/>
                  </a:cubicBezTo>
                  <a:cubicBezTo>
                    <a:pt x="10962" y="17423"/>
                    <a:pt x="11733" y="22277"/>
                    <a:pt x="11733" y="25074"/>
                  </a:cubicBezTo>
                  <a:cubicBezTo>
                    <a:pt x="11733" y="25941"/>
                    <a:pt x="11637" y="26616"/>
                    <a:pt x="11508" y="27002"/>
                  </a:cubicBezTo>
                  <a:cubicBezTo>
                    <a:pt x="10833" y="28738"/>
                    <a:pt x="9098" y="30827"/>
                    <a:pt x="7233" y="32467"/>
                  </a:cubicBezTo>
                  <a:cubicBezTo>
                    <a:pt x="6333" y="33270"/>
                    <a:pt x="5369" y="33978"/>
                    <a:pt x="4533" y="34492"/>
                  </a:cubicBezTo>
                  <a:cubicBezTo>
                    <a:pt x="3697" y="34974"/>
                    <a:pt x="2958" y="35263"/>
                    <a:pt x="2508" y="35263"/>
                  </a:cubicBezTo>
                  <a:lnTo>
                    <a:pt x="2444" y="35231"/>
                  </a:lnTo>
                  <a:cubicBezTo>
                    <a:pt x="2444" y="35231"/>
                    <a:pt x="2379" y="35231"/>
                    <a:pt x="2315" y="35167"/>
                  </a:cubicBezTo>
                  <a:cubicBezTo>
                    <a:pt x="2187" y="35006"/>
                    <a:pt x="1994" y="34620"/>
                    <a:pt x="1865" y="34074"/>
                  </a:cubicBezTo>
                  <a:cubicBezTo>
                    <a:pt x="1351" y="32242"/>
                    <a:pt x="997" y="28577"/>
                    <a:pt x="804" y="24816"/>
                  </a:cubicBezTo>
                  <a:cubicBezTo>
                    <a:pt x="611" y="21055"/>
                    <a:pt x="547" y="17134"/>
                    <a:pt x="547" y="14787"/>
                  </a:cubicBezTo>
                  <a:cubicBezTo>
                    <a:pt x="547" y="13694"/>
                    <a:pt x="547" y="12923"/>
                    <a:pt x="579" y="12634"/>
                  </a:cubicBezTo>
                  <a:cubicBezTo>
                    <a:pt x="611" y="12248"/>
                    <a:pt x="869" y="11476"/>
                    <a:pt x="1287" y="10576"/>
                  </a:cubicBezTo>
                  <a:cubicBezTo>
                    <a:pt x="1929" y="9226"/>
                    <a:pt x="2862" y="7490"/>
                    <a:pt x="3794" y="5819"/>
                  </a:cubicBezTo>
                  <a:cubicBezTo>
                    <a:pt x="4726" y="4180"/>
                    <a:pt x="5594" y="2637"/>
                    <a:pt x="6108" y="1576"/>
                  </a:cubicBezTo>
                  <a:cubicBezTo>
                    <a:pt x="6301" y="1158"/>
                    <a:pt x="6494" y="869"/>
                    <a:pt x="6655" y="740"/>
                  </a:cubicBezTo>
                  <a:cubicBezTo>
                    <a:pt x="6815" y="579"/>
                    <a:pt x="6912" y="547"/>
                    <a:pt x="6976" y="547"/>
                  </a:cubicBezTo>
                  <a:close/>
                  <a:moveTo>
                    <a:pt x="6976" y="1"/>
                  </a:moveTo>
                  <a:cubicBezTo>
                    <a:pt x="6719" y="1"/>
                    <a:pt x="6494" y="129"/>
                    <a:pt x="6269" y="354"/>
                  </a:cubicBezTo>
                  <a:cubicBezTo>
                    <a:pt x="6076" y="579"/>
                    <a:pt x="5851" y="901"/>
                    <a:pt x="5626" y="1351"/>
                  </a:cubicBezTo>
                  <a:cubicBezTo>
                    <a:pt x="4983" y="2701"/>
                    <a:pt x="3601" y="5015"/>
                    <a:pt x="2412" y="7233"/>
                  </a:cubicBezTo>
                  <a:cubicBezTo>
                    <a:pt x="1801" y="8326"/>
                    <a:pt x="1222" y="9419"/>
                    <a:pt x="804" y="10351"/>
                  </a:cubicBezTo>
                  <a:cubicBezTo>
                    <a:pt x="386" y="11284"/>
                    <a:pt x="97" y="12055"/>
                    <a:pt x="33" y="12601"/>
                  </a:cubicBezTo>
                  <a:cubicBezTo>
                    <a:pt x="33" y="12923"/>
                    <a:pt x="1" y="13694"/>
                    <a:pt x="1" y="14787"/>
                  </a:cubicBezTo>
                  <a:cubicBezTo>
                    <a:pt x="1" y="17680"/>
                    <a:pt x="97" y="22823"/>
                    <a:pt x="419" y="27291"/>
                  </a:cubicBezTo>
                  <a:cubicBezTo>
                    <a:pt x="579" y="29509"/>
                    <a:pt x="804" y="31567"/>
                    <a:pt x="1094" y="33077"/>
                  </a:cubicBezTo>
                  <a:cubicBezTo>
                    <a:pt x="1222" y="33849"/>
                    <a:pt x="1383" y="34460"/>
                    <a:pt x="1576" y="34942"/>
                  </a:cubicBezTo>
                  <a:cubicBezTo>
                    <a:pt x="1672" y="35167"/>
                    <a:pt x="1769" y="35360"/>
                    <a:pt x="1897" y="35488"/>
                  </a:cubicBezTo>
                  <a:cubicBezTo>
                    <a:pt x="2026" y="35649"/>
                    <a:pt x="2187" y="35778"/>
                    <a:pt x="2412" y="35778"/>
                  </a:cubicBezTo>
                  <a:lnTo>
                    <a:pt x="2508" y="35778"/>
                  </a:lnTo>
                  <a:cubicBezTo>
                    <a:pt x="3151" y="35778"/>
                    <a:pt x="3922" y="35456"/>
                    <a:pt x="4822" y="34942"/>
                  </a:cubicBezTo>
                  <a:cubicBezTo>
                    <a:pt x="6140" y="34170"/>
                    <a:pt x="7651" y="32949"/>
                    <a:pt x="8969" y="31535"/>
                  </a:cubicBezTo>
                  <a:cubicBezTo>
                    <a:pt x="10319" y="30152"/>
                    <a:pt x="11476" y="28609"/>
                    <a:pt x="11991" y="27195"/>
                  </a:cubicBezTo>
                  <a:cubicBezTo>
                    <a:pt x="12183" y="26713"/>
                    <a:pt x="12248" y="25974"/>
                    <a:pt x="12280" y="25074"/>
                  </a:cubicBezTo>
                  <a:cubicBezTo>
                    <a:pt x="12248" y="21763"/>
                    <a:pt x="11251" y="15912"/>
                    <a:pt x="10223" y="10834"/>
                  </a:cubicBezTo>
                  <a:cubicBezTo>
                    <a:pt x="9226" y="5787"/>
                    <a:pt x="8198" y="1544"/>
                    <a:pt x="8198" y="1544"/>
                  </a:cubicBezTo>
                  <a:cubicBezTo>
                    <a:pt x="8198" y="1544"/>
                    <a:pt x="8101" y="1190"/>
                    <a:pt x="7940" y="837"/>
                  </a:cubicBezTo>
                  <a:cubicBezTo>
                    <a:pt x="7844" y="644"/>
                    <a:pt x="7715" y="451"/>
                    <a:pt x="7587" y="290"/>
                  </a:cubicBezTo>
                  <a:cubicBezTo>
                    <a:pt x="7426" y="162"/>
                    <a:pt x="7233" y="1"/>
                    <a:pt x="6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347;p64">
              <a:extLst>
                <a:ext uri="{FF2B5EF4-FFF2-40B4-BE49-F238E27FC236}">
                  <a16:creationId xmlns:a16="http://schemas.microsoft.com/office/drawing/2014/main" id="{9C49D4CD-4C83-403E-901F-1205BDCB893A}"/>
                </a:ext>
              </a:extLst>
            </p:cNvPr>
            <p:cNvSpPr/>
            <p:nvPr/>
          </p:nvSpPr>
          <p:spPr>
            <a:xfrm>
              <a:off x="4840200" y="3431675"/>
              <a:ext cx="838200" cy="676200"/>
            </a:xfrm>
            <a:custGeom>
              <a:avLst/>
              <a:gdLst/>
              <a:ahLst/>
              <a:cxnLst/>
              <a:rect l="l" t="t" r="r" b="b"/>
              <a:pathLst>
                <a:path w="33528" h="27048" extrusionOk="0">
                  <a:moveTo>
                    <a:pt x="5915" y="0"/>
                  </a:moveTo>
                  <a:cubicBezTo>
                    <a:pt x="1029" y="0"/>
                    <a:pt x="836" y="9451"/>
                    <a:pt x="611" y="12633"/>
                  </a:cubicBezTo>
                  <a:cubicBezTo>
                    <a:pt x="579" y="13597"/>
                    <a:pt x="1" y="18162"/>
                    <a:pt x="97" y="21537"/>
                  </a:cubicBezTo>
                  <a:cubicBezTo>
                    <a:pt x="161" y="23691"/>
                    <a:pt x="515" y="25330"/>
                    <a:pt x="1383" y="25330"/>
                  </a:cubicBezTo>
                  <a:cubicBezTo>
                    <a:pt x="3004" y="25330"/>
                    <a:pt x="19878" y="27048"/>
                    <a:pt x="25247" y="27048"/>
                  </a:cubicBezTo>
                  <a:cubicBezTo>
                    <a:pt x="25520" y="27048"/>
                    <a:pt x="25763" y="27043"/>
                    <a:pt x="25973" y="27034"/>
                  </a:cubicBezTo>
                  <a:cubicBezTo>
                    <a:pt x="30313" y="26841"/>
                    <a:pt x="33527" y="24591"/>
                    <a:pt x="33527" y="21376"/>
                  </a:cubicBezTo>
                  <a:cubicBezTo>
                    <a:pt x="33527" y="18162"/>
                    <a:pt x="33334" y="3986"/>
                    <a:pt x="30120" y="2090"/>
                  </a:cubicBezTo>
                  <a:cubicBezTo>
                    <a:pt x="26905" y="193"/>
                    <a:pt x="9901" y="0"/>
                    <a:pt x="5915" y="0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4348;p64">
              <a:extLst>
                <a:ext uri="{FF2B5EF4-FFF2-40B4-BE49-F238E27FC236}">
                  <a16:creationId xmlns:a16="http://schemas.microsoft.com/office/drawing/2014/main" id="{EC91F99F-9F4E-440A-8D5F-552E7F50CE67}"/>
                </a:ext>
              </a:extLst>
            </p:cNvPr>
            <p:cNvSpPr/>
            <p:nvPr/>
          </p:nvSpPr>
          <p:spPr>
            <a:xfrm>
              <a:off x="4835375" y="3425250"/>
              <a:ext cx="849450" cy="689525"/>
            </a:xfrm>
            <a:custGeom>
              <a:avLst/>
              <a:gdLst/>
              <a:ahLst/>
              <a:cxnLst/>
              <a:rect l="l" t="t" r="r" b="b"/>
              <a:pathLst>
                <a:path w="33978" h="27581" extrusionOk="0">
                  <a:moveTo>
                    <a:pt x="6108" y="514"/>
                  </a:moveTo>
                  <a:cubicBezTo>
                    <a:pt x="8101" y="514"/>
                    <a:pt x="13341" y="579"/>
                    <a:pt x="18484" y="868"/>
                  </a:cubicBezTo>
                  <a:cubicBezTo>
                    <a:pt x="21055" y="997"/>
                    <a:pt x="23595" y="1189"/>
                    <a:pt x="25716" y="1479"/>
                  </a:cubicBezTo>
                  <a:cubicBezTo>
                    <a:pt x="26745" y="1639"/>
                    <a:pt x="27677" y="1800"/>
                    <a:pt x="28449" y="1961"/>
                  </a:cubicBezTo>
                  <a:cubicBezTo>
                    <a:pt x="29220" y="2154"/>
                    <a:pt x="29831" y="2347"/>
                    <a:pt x="30184" y="2572"/>
                  </a:cubicBezTo>
                  <a:cubicBezTo>
                    <a:pt x="30506" y="2765"/>
                    <a:pt x="30859" y="3150"/>
                    <a:pt x="31149" y="3697"/>
                  </a:cubicBezTo>
                  <a:cubicBezTo>
                    <a:pt x="31663" y="4661"/>
                    <a:pt x="32081" y="6108"/>
                    <a:pt x="32402" y="7747"/>
                  </a:cubicBezTo>
                  <a:cubicBezTo>
                    <a:pt x="33367" y="12697"/>
                    <a:pt x="33463" y="19512"/>
                    <a:pt x="33463" y="21633"/>
                  </a:cubicBezTo>
                  <a:cubicBezTo>
                    <a:pt x="33463" y="23144"/>
                    <a:pt x="32692" y="24430"/>
                    <a:pt x="31406" y="25362"/>
                  </a:cubicBezTo>
                  <a:cubicBezTo>
                    <a:pt x="30120" y="26326"/>
                    <a:pt x="28288" y="26937"/>
                    <a:pt x="26134" y="27034"/>
                  </a:cubicBezTo>
                  <a:lnTo>
                    <a:pt x="25459" y="27034"/>
                  </a:lnTo>
                  <a:cubicBezTo>
                    <a:pt x="22791" y="27034"/>
                    <a:pt x="17230" y="26616"/>
                    <a:pt x="12151" y="26166"/>
                  </a:cubicBezTo>
                  <a:cubicBezTo>
                    <a:pt x="9580" y="25973"/>
                    <a:pt x="7169" y="25748"/>
                    <a:pt x="5272" y="25587"/>
                  </a:cubicBezTo>
                  <a:cubicBezTo>
                    <a:pt x="3376" y="25426"/>
                    <a:pt x="2026" y="25330"/>
                    <a:pt x="1576" y="25330"/>
                  </a:cubicBezTo>
                  <a:cubicBezTo>
                    <a:pt x="1447" y="25330"/>
                    <a:pt x="1351" y="25266"/>
                    <a:pt x="1222" y="25137"/>
                  </a:cubicBezTo>
                  <a:cubicBezTo>
                    <a:pt x="1029" y="24912"/>
                    <a:pt x="869" y="24462"/>
                    <a:pt x="772" y="23883"/>
                  </a:cubicBezTo>
                  <a:cubicBezTo>
                    <a:pt x="644" y="23305"/>
                    <a:pt x="579" y="22598"/>
                    <a:pt x="547" y="21794"/>
                  </a:cubicBezTo>
                  <a:cubicBezTo>
                    <a:pt x="547" y="21505"/>
                    <a:pt x="547" y="21215"/>
                    <a:pt x="547" y="20926"/>
                  </a:cubicBezTo>
                  <a:cubicBezTo>
                    <a:pt x="547" y="19319"/>
                    <a:pt x="676" y="17519"/>
                    <a:pt x="804" y="16040"/>
                  </a:cubicBezTo>
                  <a:cubicBezTo>
                    <a:pt x="933" y="14562"/>
                    <a:pt x="1062" y="13372"/>
                    <a:pt x="1094" y="12922"/>
                  </a:cubicBezTo>
                  <a:cubicBezTo>
                    <a:pt x="1190" y="11315"/>
                    <a:pt x="1287" y="8165"/>
                    <a:pt x="1962" y="5433"/>
                  </a:cubicBezTo>
                  <a:cubicBezTo>
                    <a:pt x="2315" y="4082"/>
                    <a:pt x="2797" y="2829"/>
                    <a:pt x="3472" y="1961"/>
                  </a:cubicBezTo>
                  <a:cubicBezTo>
                    <a:pt x="4147" y="1061"/>
                    <a:pt x="4983" y="547"/>
                    <a:pt x="6108" y="514"/>
                  </a:cubicBezTo>
                  <a:close/>
                  <a:moveTo>
                    <a:pt x="6108" y="0"/>
                  </a:moveTo>
                  <a:cubicBezTo>
                    <a:pt x="4822" y="0"/>
                    <a:pt x="3794" y="643"/>
                    <a:pt x="3054" y="1639"/>
                  </a:cubicBezTo>
                  <a:cubicBezTo>
                    <a:pt x="1929" y="3086"/>
                    <a:pt x="1351" y="5304"/>
                    <a:pt x="1029" y="7458"/>
                  </a:cubicBezTo>
                  <a:cubicBezTo>
                    <a:pt x="708" y="9611"/>
                    <a:pt x="611" y="11701"/>
                    <a:pt x="547" y="12890"/>
                  </a:cubicBezTo>
                  <a:cubicBezTo>
                    <a:pt x="515" y="13308"/>
                    <a:pt x="386" y="14497"/>
                    <a:pt x="258" y="15976"/>
                  </a:cubicBezTo>
                  <a:cubicBezTo>
                    <a:pt x="129" y="17487"/>
                    <a:pt x="1" y="19287"/>
                    <a:pt x="1" y="20926"/>
                  </a:cubicBezTo>
                  <a:cubicBezTo>
                    <a:pt x="1" y="21215"/>
                    <a:pt x="1" y="21537"/>
                    <a:pt x="33" y="21826"/>
                  </a:cubicBezTo>
                  <a:cubicBezTo>
                    <a:pt x="65" y="22887"/>
                    <a:pt x="161" y="23851"/>
                    <a:pt x="386" y="24558"/>
                  </a:cubicBezTo>
                  <a:cubicBezTo>
                    <a:pt x="483" y="24944"/>
                    <a:pt x="611" y="25234"/>
                    <a:pt x="804" y="25459"/>
                  </a:cubicBezTo>
                  <a:cubicBezTo>
                    <a:pt x="997" y="25716"/>
                    <a:pt x="1287" y="25844"/>
                    <a:pt x="1576" y="25844"/>
                  </a:cubicBezTo>
                  <a:cubicBezTo>
                    <a:pt x="1962" y="25844"/>
                    <a:pt x="3344" y="25973"/>
                    <a:pt x="5208" y="26134"/>
                  </a:cubicBezTo>
                  <a:cubicBezTo>
                    <a:pt x="10898" y="26616"/>
                    <a:pt x="21409" y="27580"/>
                    <a:pt x="25459" y="27580"/>
                  </a:cubicBezTo>
                  <a:cubicBezTo>
                    <a:pt x="25716" y="27580"/>
                    <a:pt x="25941" y="27580"/>
                    <a:pt x="26166" y="27548"/>
                  </a:cubicBezTo>
                  <a:cubicBezTo>
                    <a:pt x="28384" y="27452"/>
                    <a:pt x="30313" y="26841"/>
                    <a:pt x="31727" y="25812"/>
                  </a:cubicBezTo>
                  <a:cubicBezTo>
                    <a:pt x="33142" y="24784"/>
                    <a:pt x="33977" y="23305"/>
                    <a:pt x="33977" y="21633"/>
                  </a:cubicBezTo>
                  <a:cubicBezTo>
                    <a:pt x="33977" y="19994"/>
                    <a:pt x="33945" y="15654"/>
                    <a:pt x="33495" y="11444"/>
                  </a:cubicBezTo>
                  <a:cubicBezTo>
                    <a:pt x="33270" y="9354"/>
                    <a:pt x="32949" y="7297"/>
                    <a:pt x="32467" y="5625"/>
                  </a:cubicBezTo>
                  <a:cubicBezTo>
                    <a:pt x="32209" y="4790"/>
                    <a:pt x="31952" y="4050"/>
                    <a:pt x="31631" y="3440"/>
                  </a:cubicBezTo>
                  <a:cubicBezTo>
                    <a:pt x="31309" y="2861"/>
                    <a:pt x="30924" y="2379"/>
                    <a:pt x="30441" y="2122"/>
                  </a:cubicBezTo>
                  <a:cubicBezTo>
                    <a:pt x="29991" y="1864"/>
                    <a:pt x="29381" y="1639"/>
                    <a:pt x="28577" y="1447"/>
                  </a:cubicBezTo>
                  <a:cubicBezTo>
                    <a:pt x="25813" y="804"/>
                    <a:pt x="21087" y="418"/>
                    <a:pt x="16587" y="225"/>
                  </a:cubicBezTo>
                  <a:cubicBezTo>
                    <a:pt x="12087" y="32"/>
                    <a:pt x="7876" y="0"/>
                    <a:pt x="6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349;p64">
              <a:extLst>
                <a:ext uri="{FF2B5EF4-FFF2-40B4-BE49-F238E27FC236}">
                  <a16:creationId xmlns:a16="http://schemas.microsoft.com/office/drawing/2014/main" id="{4D6CC7D1-DBCB-4F30-94F9-09DD760512EF}"/>
                </a:ext>
              </a:extLst>
            </p:cNvPr>
            <p:cNvSpPr/>
            <p:nvPr/>
          </p:nvSpPr>
          <p:spPr>
            <a:xfrm>
              <a:off x="4808050" y="3370700"/>
              <a:ext cx="836600" cy="657375"/>
            </a:xfrm>
            <a:custGeom>
              <a:avLst/>
              <a:gdLst/>
              <a:ahLst/>
              <a:cxnLst/>
              <a:rect l="l" t="t" r="r" b="b"/>
              <a:pathLst>
                <a:path w="33464" h="26295" extrusionOk="0">
                  <a:moveTo>
                    <a:pt x="26653" y="0"/>
                  </a:moveTo>
                  <a:cubicBezTo>
                    <a:pt x="23914" y="0"/>
                    <a:pt x="21166" y="1011"/>
                    <a:pt x="20155" y="2021"/>
                  </a:cubicBezTo>
                  <a:cubicBezTo>
                    <a:pt x="17905" y="4271"/>
                    <a:pt x="16941" y="7582"/>
                    <a:pt x="14080" y="11600"/>
                  </a:cubicBezTo>
                  <a:cubicBezTo>
                    <a:pt x="11251" y="15618"/>
                    <a:pt x="1" y="23622"/>
                    <a:pt x="1" y="23622"/>
                  </a:cubicBezTo>
                  <a:cubicBezTo>
                    <a:pt x="1" y="23622"/>
                    <a:pt x="10962" y="25390"/>
                    <a:pt x="15944" y="26065"/>
                  </a:cubicBezTo>
                  <a:cubicBezTo>
                    <a:pt x="17045" y="26222"/>
                    <a:pt x="18070" y="26295"/>
                    <a:pt x="19032" y="26295"/>
                  </a:cubicBezTo>
                  <a:cubicBezTo>
                    <a:pt x="22426" y="26295"/>
                    <a:pt x="25034" y="25386"/>
                    <a:pt x="27388" y="24008"/>
                  </a:cubicBezTo>
                  <a:cubicBezTo>
                    <a:pt x="30442" y="22272"/>
                    <a:pt x="31888" y="16294"/>
                    <a:pt x="31888" y="13272"/>
                  </a:cubicBezTo>
                  <a:cubicBezTo>
                    <a:pt x="31888" y="10218"/>
                    <a:pt x="33463" y="6425"/>
                    <a:pt x="33463" y="6425"/>
                  </a:cubicBezTo>
                  <a:cubicBezTo>
                    <a:pt x="33357" y="1520"/>
                    <a:pt x="30012" y="0"/>
                    <a:pt x="26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350;p64">
              <a:extLst>
                <a:ext uri="{FF2B5EF4-FFF2-40B4-BE49-F238E27FC236}">
                  <a16:creationId xmlns:a16="http://schemas.microsoft.com/office/drawing/2014/main" id="{57AF3F69-F76A-4272-BB23-DCCCF43B30C3}"/>
                </a:ext>
              </a:extLst>
            </p:cNvPr>
            <p:cNvSpPr/>
            <p:nvPr/>
          </p:nvSpPr>
          <p:spPr>
            <a:xfrm>
              <a:off x="4800825" y="3363350"/>
              <a:ext cx="850250" cy="671050"/>
            </a:xfrm>
            <a:custGeom>
              <a:avLst/>
              <a:gdLst/>
              <a:ahLst/>
              <a:cxnLst/>
              <a:rect l="l" t="t" r="r" b="b"/>
              <a:pathLst>
                <a:path w="34010" h="26842" extrusionOk="0">
                  <a:moveTo>
                    <a:pt x="26938" y="547"/>
                  </a:moveTo>
                  <a:cubicBezTo>
                    <a:pt x="28577" y="547"/>
                    <a:pt x="30184" y="933"/>
                    <a:pt x="31406" y="1865"/>
                  </a:cubicBezTo>
                  <a:cubicBezTo>
                    <a:pt x="32576" y="2783"/>
                    <a:pt x="33404" y="4260"/>
                    <a:pt x="33491" y="6605"/>
                  </a:cubicBezTo>
                  <a:lnTo>
                    <a:pt x="33491" y="6605"/>
                  </a:lnTo>
                  <a:cubicBezTo>
                    <a:pt x="33451" y="6730"/>
                    <a:pt x="33087" y="7632"/>
                    <a:pt x="32724" y="8905"/>
                  </a:cubicBezTo>
                  <a:cubicBezTo>
                    <a:pt x="32306" y="10255"/>
                    <a:pt x="31920" y="11991"/>
                    <a:pt x="31920" y="13566"/>
                  </a:cubicBezTo>
                  <a:cubicBezTo>
                    <a:pt x="31920" y="15012"/>
                    <a:pt x="31566" y="17263"/>
                    <a:pt x="30827" y="19320"/>
                  </a:cubicBezTo>
                  <a:cubicBezTo>
                    <a:pt x="30088" y="21377"/>
                    <a:pt x="28963" y="23274"/>
                    <a:pt x="27548" y="24077"/>
                  </a:cubicBezTo>
                  <a:cubicBezTo>
                    <a:pt x="25202" y="25427"/>
                    <a:pt x="22662" y="26327"/>
                    <a:pt x="19287" y="26327"/>
                  </a:cubicBezTo>
                  <a:cubicBezTo>
                    <a:pt x="18355" y="26327"/>
                    <a:pt x="17358" y="26263"/>
                    <a:pt x="16266" y="26102"/>
                  </a:cubicBezTo>
                  <a:cubicBezTo>
                    <a:pt x="13790" y="25749"/>
                    <a:pt x="9805" y="25138"/>
                    <a:pt x="6429" y="24624"/>
                  </a:cubicBezTo>
                  <a:cubicBezTo>
                    <a:pt x="4758" y="24367"/>
                    <a:pt x="3215" y="24109"/>
                    <a:pt x="2122" y="23949"/>
                  </a:cubicBezTo>
                  <a:cubicBezTo>
                    <a:pt x="1667" y="23868"/>
                    <a:pt x="1278" y="23805"/>
                    <a:pt x="980" y="23758"/>
                  </a:cubicBezTo>
                  <a:lnTo>
                    <a:pt x="980" y="23758"/>
                  </a:lnTo>
                  <a:cubicBezTo>
                    <a:pt x="1943" y="23056"/>
                    <a:pt x="4098" y="21464"/>
                    <a:pt x="6429" y="19609"/>
                  </a:cubicBezTo>
                  <a:cubicBezTo>
                    <a:pt x="8037" y="18355"/>
                    <a:pt x="9708" y="16973"/>
                    <a:pt x="11155" y="15655"/>
                  </a:cubicBezTo>
                  <a:cubicBezTo>
                    <a:pt x="12633" y="14337"/>
                    <a:pt x="13855" y="13084"/>
                    <a:pt x="14594" y="12055"/>
                  </a:cubicBezTo>
                  <a:cubicBezTo>
                    <a:pt x="16041" y="10030"/>
                    <a:pt x="16973" y="8166"/>
                    <a:pt x="17873" y="6558"/>
                  </a:cubicBezTo>
                  <a:cubicBezTo>
                    <a:pt x="18741" y="4951"/>
                    <a:pt x="19544" y="3569"/>
                    <a:pt x="20637" y="2476"/>
                  </a:cubicBezTo>
                  <a:cubicBezTo>
                    <a:pt x="21087" y="2026"/>
                    <a:pt x="21987" y="1544"/>
                    <a:pt x="23112" y="1158"/>
                  </a:cubicBezTo>
                  <a:cubicBezTo>
                    <a:pt x="24270" y="805"/>
                    <a:pt x="25620" y="547"/>
                    <a:pt x="26938" y="547"/>
                  </a:cubicBezTo>
                  <a:close/>
                  <a:moveTo>
                    <a:pt x="26938" y="1"/>
                  </a:moveTo>
                  <a:cubicBezTo>
                    <a:pt x="25523" y="1"/>
                    <a:pt x="24141" y="258"/>
                    <a:pt x="22952" y="644"/>
                  </a:cubicBezTo>
                  <a:cubicBezTo>
                    <a:pt x="21794" y="1062"/>
                    <a:pt x="20830" y="1544"/>
                    <a:pt x="20251" y="2123"/>
                  </a:cubicBezTo>
                  <a:cubicBezTo>
                    <a:pt x="19094" y="3280"/>
                    <a:pt x="18291" y="4694"/>
                    <a:pt x="17391" y="6301"/>
                  </a:cubicBezTo>
                  <a:cubicBezTo>
                    <a:pt x="16523" y="7941"/>
                    <a:pt x="15558" y="9741"/>
                    <a:pt x="14176" y="11734"/>
                  </a:cubicBezTo>
                  <a:cubicBezTo>
                    <a:pt x="13469" y="12698"/>
                    <a:pt x="12248" y="13952"/>
                    <a:pt x="10801" y="15270"/>
                  </a:cubicBezTo>
                  <a:cubicBezTo>
                    <a:pt x="8647" y="17230"/>
                    <a:pt x="5947" y="19352"/>
                    <a:pt x="3826" y="20959"/>
                  </a:cubicBezTo>
                  <a:cubicBezTo>
                    <a:pt x="2765" y="21763"/>
                    <a:pt x="1865" y="22470"/>
                    <a:pt x="1190" y="22952"/>
                  </a:cubicBezTo>
                  <a:cubicBezTo>
                    <a:pt x="547" y="23434"/>
                    <a:pt x="129" y="23691"/>
                    <a:pt x="129" y="23691"/>
                  </a:cubicBezTo>
                  <a:cubicBezTo>
                    <a:pt x="33" y="23756"/>
                    <a:pt x="1" y="23884"/>
                    <a:pt x="33" y="23981"/>
                  </a:cubicBezTo>
                  <a:cubicBezTo>
                    <a:pt x="65" y="24077"/>
                    <a:pt x="129" y="24174"/>
                    <a:pt x="258" y="24174"/>
                  </a:cubicBezTo>
                  <a:cubicBezTo>
                    <a:pt x="258" y="24174"/>
                    <a:pt x="11219" y="25942"/>
                    <a:pt x="16201" y="26649"/>
                  </a:cubicBezTo>
                  <a:cubicBezTo>
                    <a:pt x="17294" y="26777"/>
                    <a:pt x="18323" y="26842"/>
                    <a:pt x="19287" y="26842"/>
                  </a:cubicBezTo>
                  <a:cubicBezTo>
                    <a:pt x="22759" y="26842"/>
                    <a:pt x="25427" y="25942"/>
                    <a:pt x="27805" y="24559"/>
                  </a:cubicBezTo>
                  <a:cubicBezTo>
                    <a:pt x="29445" y="23595"/>
                    <a:pt x="30570" y="21634"/>
                    <a:pt x="31309" y="19513"/>
                  </a:cubicBezTo>
                  <a:cubicBezTo>
                    <a:pt x="32081" y="17391"/>
                    <a:pt x="32466" y="15109"/>
                    <a:pt x="32466" y="13566"/>
                  </a:cubicBezTo>
                  <a:cubicBezTo>
                    <a:pt x="32466" y="12087"/>
                    <a:pt x="32852" y="10384"/>
                    <a:pt x="33238" y="9066"/>
                  </a:cubicBezTo>
                  <a:cubicBezTo>
                    <a:pt x="33431" y="8391"/>
                    <a:pt x="33624" y="7844"/>
                    <a:pt x="33752" y="7426"/>
                  </a:cubicBezTo>
                  <a:cubicBezTo>
                    <a:pt x="33816" y="7233"/>
                    <a:pt x="33881" y="7073"/>
                    <a:pt x="33945" y="6976"/>
                  </a:cubicBezTo>
                  <a:cubicBezTo>
                    <a:pt x="33977" y="6848"/>
                    <a:pt x="34009" y="6816"/>
                    <a:pt x="34009" y="6816"/>
                  </a:cubicBezTo>
                  <a:lnTo>
                    <a:pt x="34009" y="6687"/>
                  </a:lnTo>
                  <a:cubicBezTo>
                    <a:pt x="33977" y="4180"/>
                    <a:pt x="33077" y="2476"/>
                    <a:pt x="31727" y="1447"/>
                  </a:cubicBezTo>
                  <a:cubicBezTo>
                    <a:pt x="30377" y="387"/>
                    <a:pt x="28673" y="1"/>
                    <a:pt x="26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351;p64">
              <a:extLst>
                <a:ext uri="{FF2B5EF4-FFF2-40B4-BE49-F238E27FC236}">
                  <a16:creationId xmlns:a16="http://schemas.microsoft.com/office/drawing/2014/main" id="{88FD77E7-8180-4171-A58A-55BA6E4B95C7}"/>
                </a:ext>
              </a:extLst>
            </p:cNvPr>
            <p:cNvSpPr/>
            <p:nvPr/>
          </p:nvSpPr>
          <p:spPr>
            <a:xfrm>
              <a:off x="2458300" y="1966675"/>
              <a:ext cx="3007125" cy="2323275"/>
            </a:xfrm>
            <a:custGeom>
              <a:avLst/>
              <a:gdLst/>
              <a:ahLst/>
              <a:cxnLst/>
              <a:rect l="l" t="t" r="r" b="b"/>
              <a:pathLst>
                <a:path w="120285" h="92931" extrusionOk="0">
                  <a:moveTo>
                    <a:pt x="60143" y="1"/>
                  </a:moveTo>
                  <a:cubicBezTo>
                    <a:pt x="26906" y="1"/>
                    <a:pt x="1" y="20798"/>
                    <a:pt x="1" y="46482"/>
                  </a:cubicBezTo>
                  <a:cubicBezTo>
                    <a:pt x="1" y="72133"/>
                    <a:pt x="26906" y="92931"/>
                    <a:pt x="60143" y="92931"/>
                  </a:cubicBezTo>
                  <a:cubicBezTo>
                    <a:pt x="93348" y="92931"/>
                    <a:pt x="120285" y="72133"/>
                    <a:pt x="120285" y="46482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352;p64">
              <a:extLst>
                <a:ext uri="{FF2B5EF4-FFF2-40B4-BE49-F238E27FC236}">
                  <a16:creationId xmlns:a16="http://schemas.microsoft.com/office/drawing/2014/main" id="{B1F4472B-206C-4BD7-AA05-374E1B096351}"/>
                </a:ext>
              </a:extLst>
            </p:cNvPr>
            <p:cNvSpPr/>
            <p:nvPr/>
          </p:nvSpPr>
          <p:spPr>
            <a:xfrm>
              <a:off x="2451875" y="1960250"/>
              <a:ext cx="3020000" cy="2336925"/>
            </a:xfrm>
            <a:custGeom>
              <a:avLst/>
              <a:gdLst/>
              <a:ahLst/>
              <a:cxnLst/>
              <a:rect l="l" t="t" r="r" b="b"/>
              <a:pathLst>
                <a:path w="120800" h="93477" extrusionOk="0">
                  <a:moveTo>
                    <a:pt x="60400" y="515"/>
                  </a:moveTo>
                  <a:cubicBezTo>
                    <a:pt x="76954" y="515"/>
                    <a:pt x="91933" y="5722"/>
                    <a:pt x="102734" y="14080"/>
                  </a:cubicBezTo>
                  <a:cubicBezTo>
                    <a:pt x="113567" y="22438"/>
                    <a:pt x="120253" y="33977"/>
                    <a:pt x="120253" y="46739"/>
                  </a:cubicBezTo>
                  <a:cubicBezTo>
                    <a:pt x="120253" y="59468"/>
                    <a:pt x="113567" y="71008"/>
                    <a:pt x="102734" y="79365"/>
                  </a:cubicBezTo>
                  <a:cubicBezTo>
                    <a:pt x="91933" y="87755"/>
                    <a:pt x="76954" y="92930"/>
                    <a:pt x="60400" y="92930"/>
                  </a:cubicBezTo>
                  <a:cubicBezTo>
                    <a:pt x="43845" y="92930"/>
                    <a:pt x="28866" y="87755"/>
                    <a:pt x="18033" y="79365"/>
                  </a:cubicBezTo>
                  <a:cubicBezTo>
                    <a:pt x="7201" y="71008"/>
                    <a:pt x="515" y="59468"/>
                    <a:pt x="515" y="46739"/>
                  </a:cubicBezTo>
                  <a:cubicBezTo>
                    <a:pt x="515" y="33977"/>
                    <a:pt x="7201" y="22438"/>
                    <a:pt x="18033" y="14080"/>
                  </a:cubicBezTo>
                  <a:cubicBezTo>
                    <a:pt x="28866" y="5722"/>
                    <a:pt x="43845" y="515"/>
                    <a:pt x="60400" y="515"/>
                  </a:cubicBezTo>
                  <a:close/>
                  <a:moveTo>
                    <a:pt x="60400" y="1"/>
                  </a:moveTo>
                  <a:cubicBezTo>
                    <a:pt x="43717" y="1"/>
                    <a:pt x="28641" y="5208"/>
                    <a:pt x="17712" y="13662"/>
                  </a:cubicBezTo>
                  <a:cubicBezTo>
                    <a:pt x="6783" y="22116"/>
                    <a:pt x="1" y="33785"/>
                    <a:pt x="1" y="46739"/>
                  </a:cubicBezTo>
                  <a:cubicBezTo>
                    <a:pt x="1" y="59661"/>
                    <a:pt x="6783" y="71361"/>
                    <a:pt x="17712" y="79815"/>
                  </a:cubicBezTo>
                  <a:cubicBezTo>
                    <a:pt x="28641" y="88269"/>
                    <a:pt x="43717" y="93477"/>
                    <a:pt x="60400" y="93477"/>
                  </a:cubicBezTo>
                  <a:cubicBezTo>
                    <a:pt x="77051" y="93477"/>
                    <a:pt x="92126" y="88269"/>
                    <a:pt x="103088" y="79815"/>
                  </a:cubicBezTo>
                  <a:cubicBezTo>
                    <a:pt x="114017" y="71361"/>
                    <a:pt x="120799" y="59661"/>
                    <a:pt x="120799" y="46739"/>
                  </a:cubicBezTo>
                  <a:cubicBezTo>
                    <a:pt x="120799" y="33785"/>
                    <a:pt x="114017" y="22116"/>
                    <a:pt x="103088" y="13662"/>
                  </a:cubicBezTo>
                  <a:cubicBezTo>
                    <a:pt x="92126" y="5208"/>
                    <a:pt x="77051" y="1"/>
                    <a:pt x="60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353;p64">
              <a:extLst>
                <a:ext uri="{FF2B5EF4-FFF2-40B4-BE49-F238E27FC236}">
                  <a16:creationId xmlns:a16="http://schemas.microsoft.com/office/drawing/2014/main" id="{5C5A45C9-5DF3-406B-863D-1828044D2BE9}"/>
                </a:ext>
              </a:extLst>
            </p:cNvPr>
            <p:cNvSpPr/>
            <p:nvPr/>
          </p:nvSpPr>
          <p:spPr>
            <a:xfrm>
              <a:off x="2458300" y="1932125"/>
              <a:ext cx="3007125" cy="2323275"/>
            </a:xfrm>
            <a:custGeom>
              <a:avLst/>
              <a:gdLst/>
              <a:ahLst/>
              <a:cxnLst/>
              <a:rect l="l" t="t" r="r" b="b"/>
              <a:pathLst>
                <a:path w="120285" h="92931" extrusionOk="0">
                  <a:moveTo>
                    <a:pt x="60143" y="1"/>
                  </a:moveTo>
                  <a:cubicBezTo>
                    <a:pt x="26906" y="1"/>
                    <a:pt x="1" y="20798"/>
                    <a:pt x="1" y="46449"/>
                  </a:cubicBezTo>
                  <a:cubicBezTo>
                    <a:pt x="1" y="72133"/>
                    <a:pt x="26906" y="92930"/>
                    <a:pt x="60143" y="92930"/>
                  </a:cubicBezTo>
                  <a:cubicBezTo>
                    <a:pt x="93348" y="92930"/>
                    <a:pt x="120285" y="72133"/>
                    <a:pt x="120285" y="46449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4354;p64">
              <a:extLst>
                <a:ext uri="{FF2B5EF4-FFF2-40B4-BE49-F238E27FC236}">
                  <a16:creationId xmlns:a16="http://schemas.microsoft.com/office/drawing/2014/main" id="{941C1F52-DEBA-4B23-82EF-3AEDCC47FF1A}"/>
                </a:ext>
              </a:extLst>
            </p:cNvPr>
            <p:cNvSpPr/>
            <p:nvPr/>
          </p:nvSpPr>
          <p:spPr>
            <a:xfrm>
              <a:off x="2451875" y="1924900"/>
              <a:ext cx="3020000" cy="2337725"/>
            </a:xfrm>
            <a:custGeom>
              <a:avLst/>
              <a:gdLst/>
              <a:ahLst/>
              <a:cxnLst/>
              <a:rect l="l" t="t" r="r" b="b"/>
              <a:pathLst>
                <a:path w="120800" h="93509" extrusionOk="0">
                  <a:moveTo>
                    <a:pt x="60400" y="547"/>
                  </a:moveTo>
                  <a:cubicBezTo>
                    <a:pt x="76954" y="547"/>
                    <a:pt x="91933" y="5722"/>
                    <a:pt x="102734" y="14112"/>
                  </a:cubicBezTo>
                  <a:cubicBezTo>
                    <a:pt x="113567" y="22469"/>
                    <a:pt x="120253" y="34009"/>
                    <a:pt x="120253" y="46738"/>
                  </a:cubicBezTo>
                  <a:cubicBezTo>
                    <a:pt x="120253" y="59500"/>
                    <a:pt x="113567" y="71040"/>
                    <a:pt x="102734" y="79397"/>
                  </a:cubicBezTo>
                  <a:cubicBezTo>
                    <a:pt x="91933" y="87787"/>
                    <a:pt x="76954" y="92962"/>
                    <a:pt x="60400" y="92962"/>
                  </a:cubicBezTo>
                  <a:cubicBezTo>
                    <a:pt x="43845" y="92962"/>
                    <a:pt x="28866" y="87787"/>
                    <a:pt x="18033" y="79397"/>
                  </a:cubicBezTo>
                  <a:cubicBezTo>
                    <a:pt x="7201" y="71040"/>
                    <a:pt x="515" y="59500"/>
                    <a:pt x="515" y="46738"/>
                  </a:cubicBezTo>
                  <a:cubicBezTo>
                    <a:pt x="515" y="34009"/>
                    <a:pt x="7201" y="22469"/>
                    <a:pt x="18033" y="14112"/>
                  </a:cubicBezTo>
                  <a:cubicBezTo>
                    <a:pt x="28866" y="5722"/>
                    <a:pt x="43845" y="547"/>
                    <a:pt x="60400" y="547"/>
                  </a:cubicBezTo>
                  <a:close/>
                  <a:moveTo>
                    <a:pt x="60400" y="0"/>
                  </a:moveTo>
                  <a:cubicBezTo>
                    <a:pt x="43717" y="0"/>
                    <a:pt x="28641" y="5240"/>
                    <a:pt x="17712" y="13662"/>
                  </a:cubicBezTo>
                  <a:cubicBezTo>
                    <a:pt x="6783" y="22116"/>
                    <a:pt x="1" y="33816"/>
                    <a:pt x="1" y="46738"/>
                  </a:cubicBezTo>
                  <a:cubicBezTo>
                    <a:pt x="1" y="59693"/>
                    <a:pt x="6783" y="71393"/>
                    <a:pt x="17712" y="79815"/>
                  </a:cubicBezTo>
                  <a:cubicBezTo>
                    <a:pt x="28641" y="88269"/>
                    <a:pt x="43717" y="93509"/>
                    <a:pt x="60400" y="93509"/>
                  </a:cubicBezTo>
                  <a:cubicBezTo>
                    <a:pt x="77051" y="93509"/>
                    <a:pt x="92126" y="88269"/>
                    <a:pt x="103088" y="79815"/>
                  </a:cubicBezTo>
                  <a:cubicBezTo>
                    <a:pt x="114017" y="71393"/>
                    <a:pt x="120799" y="59693"/>
                    <a:pt x="120799" y="46738"/>
                  </a:cubicBezTo>
                  <a:cubicBezTo>
                    <a:pt x="120799" y="33816"/>
                    <a:pt x="114017" y="22116"/>
                    <a:pt x="103088" y="13662"/>
                  </a:cubicBezTo>
                  <a:cubicBezTo>
                    <a:pt x="92126" y="5240"/>
                    <a:pt x="77051" y="0"/>
                    <a:pt x="60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355;p64">
              <a:extLst>
                <a:ext uri="{FF2B5EF4-FFF2-40B4-BE49-F238E27FC236}">
                  <a16:creationId xmlns:a16="http://schemas.microsoft.com/office/drawing/2014/main" id="{1CFF9004-9325-4241-8DAC-17620A0C22EE}"/>
                </a:ext>
              </a:extLst>
            </p:cNvPr>
            <p:cNvSpPr/>
            <p:nvPr/>
          </p:nvSpPr>
          <p:spPr>
            <a:xfrm>
              <a:off x="4364475" y="2379750"/>
              <a:ext cx="532800" cy="452450"/>
            </a:xfrm>
            <a:custGeom>
              <a:avLst/>
              <a:gdLst/>
              <a:ahLst/>
              <a:cxnLst/>
              <a:rect l="l" t="t" r="r" b="b"/>
              <a:pathLst>
                <a:path w="21312" h="18098" extrusionOk="0">
                  <a:moveTo>
                    <a:pt x="13694" y="0"/>
                  </a:moveTo>
                  <a:lnTo>
                    <a:pt x="0" y="8647"/>
                  </a:lnTo>
                  <a:lnTo>
                    <a:pt x="7811" y="18097"/>
                  </a:lnTo>
                  <a:lnTo>
                    <a:pt x="21312" y="8390"/>
                  </a:lnTo>
                  <a:lnTo>
                    <a:pt x="13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356;p64">
              <a:extLst>
                <a:ext uri="{FF2B5EF4-FFF2-40B4-BE49-F238E27FC236}">
                  <a16:creationId xmlns:a16="http://schemas.microsoft.com/office/drawing/2014/main" id="{1ECA2E94-969A-43F2-8FDD-E70CDCA72E34}"/>
                </a:ext>
              </a:extLst>
            </p:cNvPr>
            <p:cNvSpPr/>
            <p:nvPr/>
          </p:nvSpPr>
          <p:spPr>
            <a:xfrm>
              <a:off x="4358025" y="2373275"/>
              <a:ext cx="546500" cy="465200"/>
            </a:xfrm>
            <a:custGeom>
              <a:avLst/>
              <a:gdLst/>
              <a:ahLst/>
              <a:cxnLst/>
              <a:rect l="l" t="t" r="r" b="b"/>
              <a:pathLst>
                <a:path w="21860" h="18608" extrusionOk="0">
                  <a:moveTo>
                    <a:pt x="13913" y="622"/>
                  </a:moveTo>
                  <a:lnTo>
                    <a:pt x="21184" y="8617"/>
                  </a:lnTo>
                  <a:lnTo>
                    <a:pt x="8101" y="17971"/>
                  </a:lnTo>
                  <a:lnTo>
                    <a:pt x="676" y="8970"/>
                  </a:lnTo>
                  <a:lnTo>
                    <a:pt x="13913" y="622"/>
                  </a:lnTo>
                  <a:close/>
                  <a:moveTo>
                    <a:pt x="13926" y="1"/>
                  </a:moveTo>
                  <a:cubicBezTo>
                    <a:pt x="13882" y="1"/>
                    <a:pt x="13836" y="11"/>
                    <a:pt x="13791" y="34"/>
                  </a:cubicBezTo>
                  <a:lnTo>
                    <a:pt x="130" y="8681"/>
                  </a:lnTo>
                  <a:cubicBezTo>
                    <a:pt x="65" y="8713"/>
                    <a:pt x="1" y="8777"/>
                    <a:pt x="1" y="8842"/>
                  </a:cubicBezTo>
                  <a:cubicBezTo>
                    <a:pt x="1" y="8938"/>
                    <a:pt x="1" y="9002"/>
                    <a:pt x="65" y="9067"/>
                  </a:cubicBezTo>
                  <a:lnTo>
                    <a:pt x="7844" y="18517"/>
                  </a:lnTo>
                  <a:cubicBezTo>
                    <a:pt x="7900" y="18573"/>
                    <a:pt x="7978" y="18608"/>
                    <a:pt x="8059" y="18608"/>
                  </a:cubicBezTo>
                  <a:cubicBezTo>
                    <a:pt x="8117" y="18608"/>
                    <a:pt x="8176" y="18590"/>
                    <a:pt x="8230" y="18549"/>
                  </a:cubicBezTo>
                  <a:lnTo>
                    <a:pt x="21731" y="8874"/>
                  </a:lnTo>
                  <a:cubicBezTo>
                    <a:pt x="21795" y="8810"/>
                    <a:pt x="21827" y="8745"/>
                    <a:pt x="21827" y="8681"/>
                  </a:cubicBezTo>
                  <a:cubicBezTo>
                    <a:pt x="21859" y="8585"/>
                    <a:pt x="21827" y="8520"/>
                    <a:pt x="21763" y="8456"/>
                  </a:cubicBezTo>
                  <a:lnTo>
                    <a:pt x="14145" y="98"/>
                  </a:lnTo>
                  <a:cubicBezTo>
                    <a:pt x="14082" y="36"/>
                    <a:pt x="14007" y="1"/>
                    <a:pt x="13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357;p64">
              <a:extLst>
                <a:ext uri="{FF2B5EF4-FFF2-40B4-BE49-F238E27FC236}">
                  <a16:creationId xmlns:a16="http://schemas.microsoft.com/office/drawing/2014/main" id="{9F596E93-5AC0-4DC1-A955-3D3A08D1E6A4}"/>
                </a:ext>
              </a:extLst>
            </p:cNvPr>
            <p:cNvSpPr/>
            <p:nvPr/>
          </p:nvSpPr>
          <p:spPr>
            <a:xfrm>
              <a:off x="3363175" y="2398225"/>
              <a:ext cx="597100" cy="499075"/>
            </a:xfrm>
            <a:custGeom>
              <a:avLst/>
              <a:gdLst/>
              <a:ahLst/>
              <a:cxnLst/>
              <a:rect l="l" t="t" r="r" b="b"/>
              <a:pathLst>
                <a:path w="23884" h="19963" extrusionOk="0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358;p64">
              <a:extLst>
                <a:ext uri="{FF2B5EF4-FFF2-40B4-BE49-F238E27FC236}">
                  <a16:creationId xmlns:a16="http://schemas.microsoft.com/office/drawing/2014/main" id="{5D4E9C78-DEA8-4693-A3C3-C5DAE51C441B}"/>
                </a:ext>
              </a:extLst>
            </p:cNvPr>
            <p:cNvSpPr/>
            <p:nvPr/>
          </p:nvSpPr>
          <p:spPr>
            <a:xfrm>
              <a:off x="3355925" y="2391725"/>
              <a:ext cx="611575" cy="512250"/>
            </a:xfrm>
            <a:custGeom>
              <a:avLst/>
              <a:gdLst/>
              <a:ahLst/>
              <a:cxnLst/>
              <a:rect l="l" t="t" r="r" b="b"/>
              <a:pathLst>
                <a:path w="24463" h="20490" extrusionOk="0">
                  <a:moveTo>
                    <a:pt x="12700" y="584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54"/>
                  </a:lnTo>
                  <a:lnTo>
                    <a:pt x="12700" y="584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64"/>
                    <a:pt x="33" y="6529"/>
                    <a:pt x="33" y="6625"/>
                  </a:cubicBezTo>
                  <a:cubicBezTo>
                    <a:pt x="1" y="6689"/>
                    <a:pt x="33" y="6786"/>
                    <a:pt x="65" y="6850"/>
                  </a:cubicBezTo>
                  <a:lnTo>
                    <a:pt x="11123" y="20383"/>
                  </a:lnTo>
                  <a:cubicBezTo>
                    <a:pt x="11179" y="20458"/>
                    <a:pt x="11258" y="20489"/>
                    <a:pt x="11333" y="20489"/>
                  </a:cubicBezTo>
                  <a:cubicBezTo>
                    <a:pt x="11386" y="20489"/>
                    <a:pt x="11437" y="20474"/>
                    <a:pt x="11476" y="20447"/>
                  </a:cubicBezTo>
                  <a:lnTo>
                    <a:pt x="24334" y="11897"/>
                  </a:lnTo>
                  <a:cubicBezTo>
                    <a:pt x="24399" y="11832"/>
                    <a:pt x="24431" y="11768"/>
                    <a:pt x="24431" y="11704"/>
                  </a:cubicBezTo>
                  <a:cubicBezTo>
                    <a:pt x="24463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359;p64">
              <a:extLst>
                <a:ext uri="{FF2B5EF4-FFF2-40B4-BE49-F238E27FC236}">
                  <a16:creationId xmlns:a16="http://schemas.microsoft.com/office/drawing/2014/main" id="{38E1DE8F-EC81-43B5-8E22-0BDC8D3A168F}"/>
                </a:ext>
              </a:extLst>
            </p:cNvPr>
            <p:cNvSpPr/>
            <p:nvPr/>
          </p:nvSpPr>
          <p:spPr>
            <a:xfrm>
              <a:off x="3836500" y="2737350"/>
              <a:ext cx="597100" cy="499075"/>
            </a:xfrm>
            <a:custGeom>
              <a:avLst/>
              <a:gdLst/>
              <a:ahLst/>
              <a:cxnLst/>
              <a:rect l="l" t="t" r="r" b="b"/>
              <a:pathLst>
                <a:path w="23884" h="19963" extrusionOk="0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360;p64">
              <a:extLst>
                <a:ext uri="{FF2B5EF4-FFF2-40B4-BE49-F238E27FC236}">
                  <a16:creationId xmlns:a16="http://schemas.microsoft.com/office/drawing/2014/main" id="{057818C7-001F-436D-9CC0-DD27FF0793A2}"/>
                </a:ext>
              </a:extLst>
            </p:cNvPr>
            <p:cNvSpPr/>
            <p:nvPr/>
          </p:nvSpPr>
          <p:spPr>
            <a:xfrm>
              <a:off x="3829250" y="2730850"/>
              <a:ext cx="610775" cy="512650"/>
            </a:xfrm>
            <a:custGeom>
              <a:avLst/>
              <a:gdLst/>
              <a:ahLst/>
              <a:cxnLst/>
              <a:rect l="l" t="t" r="r" b="b"/>
              <a:pathLst>
                <a:path w="24431" h="20506" extrusionOk="0">
                  <a:moveTo>
                    <a:pt x="12721" y="605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86"/>
                  </a:lnTo>
                  <a:lnTo>
                    <a:pt x="12721" y="605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96"/>
                    <a:pt x="33" y="6561"/>
                    <a:pt x="33" y="6625"/>
                  </a:cubicBezTo>
                  <a:cubicBezTo>
                    <a:pt x="1" y="6721"/>
                    <a:pt x="33" y="6786"/>
                    <a:pt x="65" y="6850"/>
                  </a:cubicBezTo>
                  <a:lnTo>
                    <a:pt x="11123" y="20415"/>
                  </a:lnTo>
                  <a:cubicBezTo>
                    <a:pt x="11179" y="20471"/>
                    <a:pt x="11257" y="20505"/>
                    <a:pt x="11331" y="20505"/>
                  </a:cubicBezTo>
                  <a:cubicBezTo>
                    <a:pt x="11384" y="20505"/>
                    <a:pt x="11436" y="20488"/>
                    <a:pt x="11477" y="20447"/>
                  </a:cubicBezTo>
                  <a:lnTo>
                    <a:pt x="24334" y="11897"/>
                  </a:lnTo>
                  <a:cubicBezTo>
                    <a:pt x="24399" y="11865"/>
                    <a:pt x="24431" y="11768"/>
                    <a:pt x="24431" y="11704"/>
                  </a:cubicBezTo>
                  <a:cubicBezTo>
                    <a:pt x="24431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361;p64">
              <a:extLst>
                <a:ext uri="{FF2B5EF4-FFF2-40B4-BE49-F238E27FC236}">
                  <a16:creationId xmlns:a16="http://schemas.microsoft.com/office/drawing/2014/main" id="{F33C030A-F662-43E4-BE24-36301A166A2F}"/>
                </a:ext>
              </a:extLst>
            </p:cNvPr>
            <p:cNvSpPr/>
            <p:nvPr/>
          </p:nvSpPr>
          <p:spPr>
            <a:xfrm>
              <a:off x="3777025" y="2762250"/>
              <a:ext cx="564975" cy="483800"/>
            </a:xfrm>
            <a:custGeom>
              <a:avLst/>
              <a:gdLst/>
              <a:ahLst/>
              <a:cxnLst/>
              <a:rect l="l" t="t" r="r" b="b"/>
              <a:pathLst>
                <a:path w="22599" h="19352" extrusionOk="0">
                  <a:moveTo>
                    <a:pt x="13469" y="1"/>
                  </a:moveTo>
                  <a:lnTo>
                    <a:pt x="1" y="4019"/>
                  </a:lnTo>
                  <a:lnTo>
                    <a:pt x="8390" y="19352"/>
                  </a:lnTo>
                  <a:lnTo>
                    <a:pt x="22598" y="13309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362;p64">
              <a:extLst>
                <a:ext uri="{FF2B5EF4-FFF2-40B4-BE49-F238E27FC236}">
                  <a16:creationId xmlns:a16="http://schemas.microsoft.com/office/drawing/2014/main" id="{B46ABF1D-E336-4C4E-9AA6-20CEE7CFE0EA}"/>
                </a:ext>
              </a:extLst>
            </p:cNvPr>
            <p:cNvSpPr/>
            <p:nvPr/>
          </p:nvSpPr>
          <p:spPr>
            <a:xfrm>
              <a:off x="3770600" y="2755525"/>
              <a:ext cx="577825" cy="497600"/>
            </a:xfrm>
            <a:custGeom>
              <a:avLst/>
              <a:gdLst/>
              <a:ahLst/>
              <a:cxnLst/>
              <a:rect l="l" t="t" r="r" b="b"/>
              <a:pathLst>
                <a:path w="23113" h="19904" extrusionOk="0">
                  <a:moveTo>
                    <a:pt x="13623" y="577"/>
                  </a:moveTo>
                  <a:lnTo>
                    <a:pt x="22437" y="13449"/>
                  </a:lnTo>
                  <a:lnTo>
                    <a:pt x="8776" y="19299"/>
                  </a:lnTo>
                  <a:lnTo>
                    <a:pt x="675" y="4449"/>
                  </a:lnTo>
                  <a:lnTo>
                    <a:pt x="13623" y="577"/>
                  </a:lnTo>
                  <a:close/>
                  <a:moveTo>
                    <a:pt x="13721" y="1"/>
                  </a:moveTo>
                  <a:cubicBezTo>
                    <a:pt x="13692" y="1"/>
                    <a:pt x="13662" y="5"/>
                    <a:pt x="13630" y="13"/>
                  </a:cubicBezTo>
                  <a:lnTo>
                    <a:pt x="193" y="4031"/>
                  </a:lnTo>
                  <a:cubicBezTo>
                    <a:pt x="129" y="4063"/>
                    <a:pt x="65" y="4095"/>
                    <a:pt x="33" y="4192"/>
                  </a:cubicBezTo>
                  <a:cubicBezTo>
                    <a:pt x="0" y="4256"/>
                    <a:pt x="0" y="4352"/>
                    <a:pt x="33" y="4417"/>
                  </a:cubicBezTo>
                  <a:lnTo>
                    <a:pt x="8422" y="19749"/>
                  </a:lnTo>
                  <a:cubicBezTo>
                    <a:pt x="8469" y="19844"/>
                    <a:pt x="8551" y="19903"/>
                    <a:pt x="8642" y="19903"/>
                  </a:cubicBezTo>
                  <a:cubicBezTo>
                    <a:pt x="8675" y="19903"/>
                    <a:pt x="8709" y="19895"/>
                    <a:pt x="8744" y="19878"/>
                  </a:cubicBezTo>
                  <a:lnTo>
                    <a:pt x="22952" y="13803"/>
                  </a:lnTo>
                  <a:cubicBezTo>
                    <a:pt x="23016" y="13771"/>
                    <a:pt x="23080" y="13706"/>
                    <a:pt x="23112" y="13642"/>
                  </a:cubicBezTo>
                  <a:cubicBezTo>
                    <a:pt x="23112" y="13578"/>
                    <a:pt x="23112" y="13481"/>
                    <a:pt x="23048" y="13417"/>
                  </a:cubicBezTo>
                  <a:lnTo>
                    <a:pt x="13951" y="109"/>
                  </a:lnTo>
                  <a:cubicBezTo>
                    <a:pt x="13879" y="37"/>
                    <a:pt x="13806" y="1"/>
                    <a:pt x="13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363;p64">
              <a:extLst>
                <a:ext uri="{FF2B5EF4-FFF2-40B4-BE49-F238E27FC236}">
                  <a16:creationId xmlns:a16="http://schemas.microsoft.com/office/drawing/2014/main" id="{0990CF1B-8203-484B-8F4F-FBECA8390288}"/>
                </a:ext>
              </a:extLst>
            </p:cNvPr>
            <p:cNvSpPr/>
            <p:nvPr/>
          </p:nvSpPr>
          <p:spPr>
            <a:xfrm>
              <a:off x="3632675" y="2195225"/>
              <a:ext cx="140350" cy="44725"/>
            </a:xfrm>
            <a:custGeom>
              <a:avLst/>
              <a:gdLst/>
              <a:ahLst/>
              <a:cxnLst/>
              <a:rect l="l" t="t" r="r" b="b"/>
              <a:pathLst>
                <a:path w="5614" h="1789" extrusionOk="0">
                  <a:moveTo>
                    <a:pt x="5228" y="0"/>
                  </a:moveTo>
                  <a:cubicBezTo>
                    <a:pt x="4547" y="0"/>
                    <a:pt x="3203" y="502"/>
                    <a:pt x="3203" y="502"/>
                  </a:cubicBezTo>
                  <a:cubicBezTo>
                    <a:pt x="3203" y="502"/>
                    <a:pt x="2961" y="476"/>
                    <a:pt x="2612" y="476"/>
                  </a:cubicBezTo>
                  <a:cubicBezTo>
                    <a:pt x="2087" y="476"/>
                    <a:pt x="1319" y="534"/>
                    <a:pt x="760" y="824"/>
                  </a:cubicBezTo>
                  <a:cubicBezTo>
                    <a:pt x="1" y="1203"/>
                    <a:pt x="2468" y="1789"/>
                    <a:pt x="3895" y="1789"/>
                  </a:cubicBezTo>
                  <a:cubicBezTo>
                    <a:pt x="4159" y="1789"/>
                    <a:pt x="4387" y="1769"/>
                    <a:pt x="4553" y="1724"/>
                  </a:cubicBezTo>
                  <a:cubicBezTo>
                    <a:pt x="5614" y="1402"/>
                    <a:pt x="5614" y="824"/>
                    <a:pt x="5614" y="213"/>
                  </a:cubicBezTo>
                  <a:cubicBezTo>
                    <a:pt x="5614" y="58"/>
                    <a:pt x="5459" y="0"/>
                    <a:pt x="5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364;p64">
              <a:extLst>
                <a:ext uri="{FF2B5EF4-FFF2-40B4-BE49-F238E27FC236}">
                  <a16:creationId xmlns:a16="http://schemas.microsoft.com/office/drawing/2014/main" id="{357652C9-AA4B-40D7-AFAA-665106F0A0EE}"/>
                </a:ext>
              </a:extLst>
            </p:cNvPr>
            <p:cNvSpPr/>
            <p:nvPr/>
          </p:nvSpPr>
          <p:spPr>
            <a:xfrm>
              <a:off x="3641225" y="2188475"/>
              <a:ext cx="139050" cy="57900"/>
            </a:xfrm>
            <a:custGeom>
              <a:avLst/>
              <a:gdLst/>
              <a:ahLst/>
              <a:cxnLst/>
              <a:rect l="l" t="t" r="r" b="b"/>
              <a:pathLst>
                <a:path w="5562" h="2316" extrusionOk="0">
                  <a:moveTo>
                    <a:pt x="5014" y="547"/>
                  </a:moveTo>
                  <a:cubicBezTo>
                    <a:pt x="5010" y="810"/>
                    <a:pt x="4975" y="1044"/>
                    <a:pt x="4886" y="1222"/>
                  </a:cubicBezTo>
                  <a:cubicBezTo>
                    <a:pt x="4822" y="1415"/>
                    <a:pt x="4629" y="1576"/>
                    <a:pt x="4147" y="1737"/>
                  </a:cubicBezTo>
                  <a:cubicBezTo>
                    <a:pt x="4018" y="1769"/>
                    <a:pt x="3793" y="1801"/>
                    <a:pt x="3536" y="1801"/>
                  </a:cubicBezTo>
                  <a:cubicBezTo>
                    <a:pt x="2957" y="1801"/>
                    <a:pt x="2154" y="1672"/>
                    <a:pt x="1511" y="1544"/>
                  </a:cubicBezTo>
                  <a:cubicBezTo>
                    <a:pt x="1190" y="1447"/>
                    <a:pt x="900" y="1351"/>
                    <a:pt x="707" y="1286"/>
                  </a:cubicBezTo>
                  <a:cubicBezTo>
                    <a:pt x="695" y="1281"/>
                    <a:pt x="683" y="1273"/>
                    <a:pt x="672" y="1266"/>
                  </a:cubicBezTo>
                  <a:lnTo>
                    <a:pt x="672" y="1266"/>
                  </a:lnTo>
                  <a:cubicBezTo>
                    <a:pt x="1150" y="1083"/>
                    <a:pt x="1808" y="1029"/>
                    <a:pt x="2250" y="1029"/>
                  </a:cubicBezTo>
                  <a:lnTo>
                    <a:pt x="2957" y="1029"/>
                  </a:lnTo>
                  <a:cubicBezTo>
                    <a:pt x="2957" y="1029"/>
                    <a:pt x="3022" y="997"/>
                    <a:pt x="3150" y="965"/>
                  </a:cubicBezTo>
                  <a:cubicBezTo>
                    <a:pt x="3375" y="869"/>
                    <a:pt x="3697" y="772"/>
                    <a:pt x="4018" y="676"/>
                  </a:cubicBezTo>
                  <a:cubicBezTo>
                    <a:pt x="4340" y="611"/>
                    <a:pt x="4693" y="547"/>
                    <a:pt x="4886" y="547"/>
                  </a:cubicBezTo>
                  <a:close/>
                  <a:moveTo>
                    <a:pt x="4886" y="1"/>
                  </a:moveTo>
                  <a:cubicBezTo>
                    <a:pt x="4500" y="1"/>
                    <a:pt x="3986" y="129"/>
                    <a:pt x="3536" y="258"/>
                  </a:cubicBezTo>
                  <a:cubicBezTo>
                    <a:pt x="3179" y="368"/>
                    <a:pt x="2869" y="477"/>
                    <a:pt x="2786" y="507"/>
                  </a:cubicBezTo>
                  <a:lnTo>
                    <a:pt x="2786" y="507"/>
                  </a:lnTo>
                  <a:cubicBezTo>
                    <a:pt x="2685" y="498"/>
                    <a:pt x="2490" y="483"/>
                    <a:pt x="2250" y="483"/>
                  </a:cubicBezTo>
                  <a:cubicBezTo>
                    <a:pt x="1704" y="483"/>
                    <a:pt x="932" y="547"/>
                    <a:pt x="289" y="836"/>
                  </a:cubicBezTo>
                  <a:lnTo>
                    <a:pt x="322" y="836"/>
                  </a:lnTo>
                  <a:cubicBezTo>
                    <a:pt x="225" y="869"/>
                    <a:pt x="161" y="901"/>
                    <a:pt x="129" y="965"/>
                  </a:cubicBezTo>
                  <a:cubicBezTo>
                    <a:pt x="64" y="1029"/>
                    <a:pt x="0" y="1126"/>
                    <a:pt x="0" y="1254"/>
                  </a:cubicBezTo>
                  <a:cubicBezTo>
                    <a:pt x="0" y="1319"/>
                    <a:pt x="32" y="1383"/>
                    <a:pt x="64" y="1447"/>
                  </a:cubicBezTo>
                  <a:cubicBezTo>
                    <a:pt x="129" y="1544"/>
                    <a:pt x="225" y="1608"/>
                    <a:pt x="322" y="1672"/>
                  </a:cubicBezTo>
                  <a:cubicBezTo>
                    <a:pt x="482" y="1769"/>
                    <a:pt x="675" y="1865"/>
                    <a:pt x="932" y="1929"/>
                  </a:cubicBezTo>
                  <a:cubicBezTo>
                    <a:pt x="1672" y="2154"/>
                    <a:pt x="2732" y="2315"/>
                    <a:pt x="3536" y="2315"/>
                  </a:cubicBezTo>
                  <a:cubicBezTo>
                    <a:pt x="3825" y="2315"/>
                    <a:pt x="4083" y="2315"/>
                    <a:pt x="4275" y="2251"/>
                  </a:cubicBezTo>
                  <a:cubicBezTo>
                    <a:pt x="4854" y="2090"/>
                    <a:pt x="5208" y="1801"/>
                    <a:pt x="5368" y="1479"/>
                  </a:cubicBezTo>
                  <a:cubicBezTo>
                    <a:pt x="5561" y="1126"/>
                    <a:pt x="5529" y="772"/>
                    <a:pt x="5529" y="483"/>
                  </a:cubicBezTo>
                  <a:cubicBezTo>
                    <a:pt x="5529" y="386"/>
                    <a:pt x="5529" y="290"/>
                    <a:pt x="5465" y="226"/>
                  </a:cubicBezTo>
                  <a:cubicBezTo>
                    <a:pt x="5400" y="129"/>
                    <a:pt x="5272" y="65"/>
                    <a:pt x="5175" y="33"/>
                  </a:cubicBezTo>
                  <a:cubicBezTo>
                    <a:pt x="5079" y="1"/>
                    <a:pt x="4983" y="1"/>
                    <a:pt x="4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365;p64">
              <a:extLst>
                <a:ext uri="{FF2B5EF4-FFF2-40B4-BE49-F238E27FC236}">
                  <a16:creationId xmlns:a16="http://schemas.microsoft.com/office/drawing/2014/main" id="{219D5CD9-2F62-4EC6-BC7F-D605E9D23240}"/>
                </a:ext>
              </a:extLst>
            </p:cNvPr>
            <p:cNvSpPr/>
            <p:nvPr/>
          </p:nvSpPr>
          <p:spPr>
            <a:xfrm>
              <a:off x="3140575" y="1556850"/>
              <a:ext cx="648525" cy="757200"/>
            </a:xfrm>
            <a:custGeom>
              <a:avLst/>
              <a:gdLst/>
              <a:ahLst/>
              <a:cxnLst/>
              <a:rect l="l" t="t" r="r" b="b"/>
              <a:pathLst>
                <a:path w="25941" h="30288" extrusionOk="0">
                  <a:moveTo>
                    <a:pt x="9451" y="0"/>
                  </a:moveTo>
                  <a:cubicBezTo>
                    <a:pt x="9450" y="0"/>
                    <a:pt x="6300" y="1125"/>
                    <a:pt x="4725" y="3054"/>
                  </a:cubicBezTo>
                  <a:cubicBezTo>
                    <a:pt x="3150" y="5015"/>
                    <a:pt x="2411" y="10094"/>
                    <a:pt x="2057" y="12311"/>
                  </a:cubicBezTo>
                  <a:cubicBezTo>
                    <a:pt x="1672" y="14529"/>
                    <a:pt x="0" y="22983"/>
                    <a:pt x="932" y="23980"/>
                  </a:cubicBezTo>
                  <a:cubicBezTo>
                    <a:pt x="1865" y="25009"/>
                    <a:pt x="11765" y="28448"/>
                    <a:pt x="13726" y="28994"/>
                  </a:cubicBezTo>
                  <a:cubicBezTo>
                    <a:pt x="15551" y="29512"/>
                    <a:pt x="17722" y="30288"/>
                    <a:pt x="19039" y="30288"/>
                  </a:cubicBezTo>
                  <a:cubicBezTo>
                    <a:pt x="19114" y="30288"/>
                    <a:pt x="19186" y="30285"/>
                    <a:pt x="19255" y="30280"/>
                  </a:cubicBezTo>
                  <a:cubicBezTo>
                    <a:pt x="20573" y="30184"/>
                    <a:pt x="21858" y="29284"/>
                    <a:pt x="21858" y="29284"/>
                  </a:cubicBezTo>
                  <a:cubicBezTo>
                    <a:pt x="21858" y="29284"/>
                    <a:pt x="24076" y="30280"/>
                    <a:pt x="24655" y="30280"/>
                  </a:cubicBezTo>
                  <a:cubicBezTo>
                    <a:pt x="25201" y="30280"/>
                    <a:pt x="25941" y="29284"/>
                    <a:pt x="25298" y="28255"/>
                  </a:cubicBezTo>
                  <a:cubicBezTo>
                    <a:pt x="24655" y="27227"/>
                    <a:pt x="22823" y="25748"/>
                    <a:pt x="21826" y="25748"/>
                  </a:cubicBezTo>
                  <a:cubicBezTo>
                    <a:pt x="20798" y="25748"/>
                    <a:pt x="17037" y="26294"/>
                    <a:pt x="17037" y="26294"/>
                  </a:cubicBezTo>
                  <a:cubicBezTo>
                    <a:pt x="17037" y="26294"/>
                    <a:pt x="10640" y="23080"/>
                    <a:pt x="8808" y="21762"/>
                  </a:cubicBezTo>
                  <a:cubicBezTo>
                    <a:pt x="6943" y="20476"/>
                    <a:pt x="5561" y="18998"/>
                    <a:pt x="5561" y="18998"/>
                  </a:cubicBezTo>
                  <a:lnTo>
                    <a:pt x="9354" y="7136"/>
                  </a:lnTo>
                  <a:lnTo>
                    <a:pt x="9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366;p64">
              <a:extLst>
                <a:ext uri="{FF2B5EF4-FFF2-40B4-BE49-F238E27FC236}">
                  <a16:creationId xmlns:a16="http://schemas.microsoft.com/office/drawing/2014/main" id="{9A2B5F2E-B553-4DD4-A038-767D9D90C2BE}"/>
                </a:ext>
              </a:extLst>
            </p:cNvPr>
            <p:cNvSpPr/>
            <p:nvPr/>
          </p:nvSpPr>
          <p:spPr>
            <a:xfrm>
              <a:off x="3150200" y="1550200"/>
              <a:ext cx="635700" cy="770900"/>
            </a:xfrm>
            <a:custGeom>
              <a:avLst/>
              <a:gdLst/>
              <a:ahLst/>
              <a:cxnLst/>
              <a:rect l="l" t="t" r="r" b="b"/>
              <a:pathLst>
                <a:path w="25428" h="30836" extrusionOk="0">
                  <a:moveTo>
                    <a:pt x="9049" y="1"/>
                  </a:moveTo>
                  <a:cubicBezTo>
                    <a:pt x="9023" y="1"/>
                    <a:pt x="8997" y="3"/>
                    <a:pt x="8969" y="9"/>
                  </a:cubicBezTo>
                  <a:cubicBezTo>
                    <a:pt x="8969" y="9"/>
                    <a:pt x="8166" y="298"/>
                    <a:pt x="7169" y="845"/>
                  </a:cubicBezTo>
                  <a:cubicBezTo>
                    <a:pt x="6173" y="1359"/>
                    <a:pt x="4951" y="2131"/>
                    <a:pt x="4148" y="3159"/>
                  </a:cubicBezTo>
                  <a:cubicBezTo>
                    <a:pt x="3280" y="4188"/>
                    <a:pt x="2733" y="5988"/>
                    <a:pt x="2283" y="7788"/>
                  </a:cubicBezTo>
                  <a:cubicBezTo>
                    <a:pt x="1865" y="9588"/>
                    <a:pt x="1576" y="11420"/>
                    <a:pt x="1383" y="12545"/>
                  </a:cubicBezTo>
                  <a:cubicBezTo>
                    <a:pt x="1255" y="13413"/>
                    <a:pt x="901" y="15245"/>
                    <a:pt x="580" y="17238"/>
                  </a:cubicBezTo>
                  <a:cubicBezTo>
                    <a:pt x="290" y="19199"/>
                    <a:pt x="1" y="21289"/>
                    <a:pt x="1" y="22735"/>
                  </a:cubicBezTo>
                  <a:cubicBezTo>
                    <a:pt x="1" y="23121"/>
                    <a:pt x="33" y="23474"/>
                    <a:pt x="65" y="23732"/>
                  </a:cubicBezTo>
                  <a:cubicBezTo>
                    <a:pt x="130" y="24021"/>
                    <a:pt x="194" y="24246"/>
                    <a:pt x="355" y="24439"/>
                  </a:cubicBezTo>
                  <a:cubicBezTo>
                    <a:pt x="515" y="24632"/>
                    <a:pt x="772" y="24792"/>
                    <a:pt x="1158" y="24985"/>
                  </a:cubicBezTo>
                  <a:cubicBezTo>
                    <a:pt x="2444" y="25660"/>
                    <a:pt x="5048" y="26657"/>
                    <a:pt x="7523" y="27589"/>
                  </a:cubicBezTo>
                  <a:cubicBezTo>
                    <a:pt x="10030" y="28489"/>
                    <a:pt x="12377" y="29260"/>
                    <a:pt x="13244" y="29518"/>
                  </a:cubicBezTo>
                  <a:cubicBezTo>
                    <a:pt x="14177" y="29775"/>
                    <a:pt x="15173" y="30096"/>
                    <a:pt x="16137" y="30353"/>
                  </a:cubicBezTo>
                  <a:cubicBezTo>
                    <a:pt x="17070" y="30643"/>
                    <a:pt x="17970" y="30836"/>
                    <a:pt x="18677" y="30836"/>
                  </a:cubicBezTo>
                  <a:lnTo>
                    <a:pt x="18902" y="30836"/>
                  </a:lnTo>
                  <a:cubicBezTo>
                    <a:pt x="19609" y="30771"/>
                    <a:pt x="20284" y="30514"/>
                    <a:pt x="20798" y="30257"/>
                  </a:cubicBezTo>
                  <a:cubicBezTo>
                    <a:pt x="21113" y="30089"/>
                    <a:pt x="21373" y="29935"/>
                    <a:pt x="21516" y="29839"/>
                  </a:cubicBezTo>
                  <a:lnTo>
                    <a:pt x="21516" y="29839"/>
                  </a:lnTo>
                  <a:cubicBezTo>
                    <a:pt x="21718" y="29931"/>
                    <a:pt x="22119" y="30110"/>
                    <a:pt x="22566" y="30289"/>
                  </a:cubicBezTo>
                  <a:cubicBezTo>
                    <a:pt x="22856" y="30418"/>
                    <a:pt x="23209" y="30546"/>
                    <a:pt x="23499" y="30643"/>
                  </a:cubicBezTo>
                  <a:cubicBezTo>
                    <a:pt x="23788" y="30739"/>
                    <a:pt x="24045" y="30803"/>
                    <a:pt x="24270" y="30836"/>
                  </a:cubicBezTo>
                  <a:cubicBezTo>
                    <a:pt x="24559" y="30803"/>
                    <a:pt x="24849" y="30643"/>
                    <a:pt x="25074" y="30386"/>
                  </a:cubicBezTo>
                  <a:cubicBezTo>
                    <a:pt x="25266" y="30096"/>
                    <a:pt x="25427" y="29743"/>
                    <a:pt x="25427" y="29357"/>
                  </a:cubicBezTo>
                  <a:cubicBezTo>
                    <a:pt x="25427" y="29035"/>
                    <a:pt x="25331" y="28682"/>
                    <a:pt x="25138" y="28360"/>
                  </a:cubicBezTo>
                  <a:cubicBezTo>
                    <a:pt x="24784" y="27814"/>
                    <a:pt x="24141" y="27171"/>
                    <a:pt x="23466" y="26657"/>
                  </a:cubicBezTo>
                  <a:cubicBezTo>
                    <a:pt x="23113" y="26400"/>
                    <a:pt x="22759" y="26175"/>
                    <a:pt x="22438" y="26014"/>
                  </a:cubicBezTo>
                  <a:cubicBezTo>
                    <a:pt x="22084" y="25853"/>
                    <a:pt x="21763" y="25725"/>
                    <a:pt x="21441" y="25725"/>
                  </a:cubicBezTo>
                  <a:cubicBezTo>
                    <a:pt x="20895" y="25725"/>
                    <a:pt x="19705" y="25885"/>
                    <a:pt x="18613" y="26014"/>
                  </a:cubicBezTo>
                  <a:cubicBezTo>
                    <a:pt x="17730" y="26148"/>
                    <a:pt x="16937" y="26259"/>
                    <a:pt x="16695" y="26293"/>
                  </a:cubicBezTo>
                  <a:lnTo>
                    <a:pt x="16695" y="26293"/>
                  </a:lnTo>
                  <a:cubicBezTo>
                    <a:pt x="16548" y="26219"/>
                    <a:pt x="16217" y="26054"/>
                    <a:pt x="15752" y="25821"/>
                  </a:cubicBezTo>
                  <a:cubicBezTo>
                    <a:pt x="14820" y="25307"/>
                    <a:pt x="13373" y="24567"/>
                    <a:pt x="11959" y="23796"/>
                  </a:cubicBezTo>
                  <a:cubicBezTo>
                    <a:pt x="10576" y="23057"/>
                    <a:pt x="9259" y="22285"/>
                    <a:pt x="8584" y="21803"/>
                  </a:cubicBezTo>
                  <a:cubicBezTo>
                    <a:pt x="7651" y="21160"/>
                    <a:pt x="6848" y="20485"/>
                    <a:pt x="6269" y="19971"/>
                  </a:cubicBezTo>
                  <a:cubicBezTo>
                    <a:pt x="6012" y="19714"/>
                    <a:pt x="5755" y="19489"/>
                    <a:pt x="5626" y="19328"/>
                  </a:cubicBezTo>
                  <a:cubicBezTo>
                    <a:pt x="5564" y="19266"/>
                    <a:pt x="5516" y="19217"/>
                    <a:pt x="5480" y="19182"/>
                  </a:cubicBezTo>
                  <a:lnTo>
                    <a:pt x="5480" y="19182"/>
                  </a:lnTo>
                  <a:lnTo>
                    <a:pt x="9226" y="7499"/>
                  </a:lnTo>
                  <a:cubicBezTo>
                    <a:pt x="9259" y="7338"/>
                    <a:pt x="9194" y="7177"/>
                    <a:pt x="9066" y="7145"/>
                  </a:cubicBezTo>
                  <a:cubicBezTo>
                    <a:pt x="9038" y="7140"/>
                    <a:pt x="9011" y="7137"/>
                    <a:pt x="8986" y="7137"/>
                  </a:cubicBezTo>
                  <a:cubicBezTo>
                    <a:pt x="8863" y="7137"/>
                    <a:pt x="8765" y="7199"/>
                    <a:pt x="8712" y="7306"/>
                  </a:cubicBezTo>
                  <a:lnTo>
                    <a:pt x="4919" y="19167"/>
                  </a:lnTo>
                  <a:cubicBezTo>
                    <a:pt x="4887" y="19264"/>
                    <a:pt x="4919" y="19360"/>
                    <a:pt x="4983" y="19424"/>
                  </a:cubicBezTo>
                  <a:cubicBezTo>
                    <a:pt x="4983" y="19456"/>
                    <a:pt x="6398" y="20935"/>
                    <a:pt x="8262" y="22253"/>
                  </a:cubicBezTo>
                  <a:cubicBezTo>
                    <a:pt x="9226" y="22928"/>
                    <a:pt x="11284" y="24053"/>
                    <a:pt x="13116" y="25017"/>
                  </a:cubicBezTo>
                  <a:cubicBezTo>
                    <a:pt x="14948" y="26014"/>
                    <a:pt x="16523" y="26817"/>
                    <a:pt x="16523" y="26817"/>
                  </a:cubicBezTo>
                  <a:cubicBezTo>
                    <a:pt x="16587" y="26850"/>
                    <a:pt x="16652" y="26850"/>
                    <a:pt x="16684" y="26850"/>
                  </a:cubicBezTo>
                  <a:cubicBezTo>
                    <a:pt x="16716" y="26850"/>
                    <a:pt x="17648" y="26689"/>
                    <a:pt x="18709" y="26560"/>
                  </a:cubicBezTo>
                  <a:cubicBezTo>
                    <a:pt x="19770" y="26400"/>
                    <a:pt x="20959" y="26271"/>
                    <a:pt x="21441" y="26271"/>
                  </a:cubicBezTo>
                  <a:cubicBezTo>
                    <a:pt x="21634" y="26271"/>
                    <a:pt x="21891" y="26335"/>
                    <a:pt x="22181" y="26496"/>
                  </a:cubicBezTo>
                  <a:cubicBezTo>
                    <a:pt x="23113" y="26914"/>
                    <a:pt x="24238" y="27943"/>
                    <a:pt x="24688" y="28650"/>
                  </a:cubicBezTo>
                  <a:cubicBezTo>
                    <a:pt x="24816" y="28907"/>
                    <a:pt x="24881" y="29132"/>
                    <a:pt x="24881" y="29357"/>
                  </a:cubicBezTo>
                  <a:cubicBezTo>
                    <a:pt x="24881" y="29614"/>
                    <a:pt x="24784" y="29871"/>
                    <a:pt x="24656" y="30032"/>
                  </a:cubicBezTo>
                  <a:cubicBezTo>
                    <a:pt x="24495" y="30225"/>
                    <a:pt x="24334" y="30289"/>
                    <a:pt x="24270" y="30289"/>
                  </a:cubicBezTo>
                  <a:cubicBezTo>
                    <a:pt x="24174" y="30289"/>
                    <a:pt x="23949" y="30225"/>
                    <a:pt x="23659" y="30128"/>
                  </a:cubicBezTo>
                  <a:cubicBezTo>
                    <a:pt x="23241" y="30000"/>
                    <a:pt x="22727" y="29775"/>
                    <a:pt x="22309" y="29614"/>
                  </a:cubicBezTo>
                  <a:cubicBezTo>
                    <a:pt x="21891" y="29421"/>
                    <a:pt x="21602" y="29293"/>
                    <a:pt x="21602" y="29293"/>
                  </a:cubicBezTo>
                  <a:cubicBezTo>
                    <a:pt x="21562" y="29279"/>
                    <a:pt x="21522" y="29271"/>
                    <a:pt x="21482" y="29271"/>
                  </a:cubicBezTo>
                  <a:cubicBezTo>
                    <a:pt x="21426" y="29271"/>
                    <a:pt x="21369" y="29287"/>
                    <a:pt x="21313" y="29325"/>
                  </a:cubicBezTo>
                  <a:lnTo>
                    <a:pt x="21281" y="29357"/>
                  </a:lnTo>
                  <a:cubicBezTo>
                    <a:pt x="21023" y="29518"/>
                    <a:pt x="19898" y="30225"/>
                    <a:pt x="18870" y="30289"/>
                  </a:cubicBezTo>
                  <a:lnTo>
                    <a:pt x="18677" y="30289"/>
                  </a:lnTo>
                  <a:cubicBezTo>
                    <a:pt x="18066" y="30289"/>
                    <a:pt x="17198" y="30096"/>
                    <a:pt x="16266" y="29839"/>
                  </a:cubicBezTo>
                  <a:cubicBezTo>
                    <a:pt x="15334" y="29582"/>
                    <a:pt x="14337" y="29260"/>
                    <a:pt x="13405" y="29003"/>
                  </a:cubicBezTo>
                  <a:cubicBezTo>
                    <a:pt x="12441" y="28714"/>
                    <a:pt x="9484" y="27718"/>
                    <a:pt x="6655" y="26689"/>
                  </a:cubicBezTo>
                  <a:cubicBezTo>
                    <a:pt x="5241" y="26142"/>
                    <a:pt x="3858" y="25628"/>
                    <a:pt x="2765" y="25146"/>
                  </a:cubicBezTo>
                  <a:cubicBezTo>
                    <a:pt x="2219" y="24921"/>
                    <a:pt x="1769" y="24696"/>
                    <a:pt x="1415" y="24503"/>
                  </a:cubicBezTo>
                  <a:cubicBezTo>
                    <a:pt x="1062" y="24310"/>
                    <a:pt x="805" y="24149"/>
                    <a:pt x="740" y="24085"/>
                  </a:cubicBezTo>
                  <a:cubicBezTo>
                    <a:pt x="708" y="24053"/>
                    <a:pt x="644" y="23892"/>
                    <a:pt x="612" y="23667"/>
                  </a:cubicBezTo>
                  <a:cubicBezTo>
                    <a:pt x="547" y="23410"/>
                    <a:pt x="547" y="23089"/>
                    <a:pt x="547" y="22735"/>
                  </a:cubicBezTo>
                  <a:cubicBezTo>
                    <a:pt x="547" y="21353"/>
                    <a:pt x="805" y="19264"/>
                    <a:pt x="1126" y="17303"/>
                  </a:cubicBezTo>
                  <a:cubicBezTo>
                    <a:pt x="1415" y="15342"/>
                    <a:pt x="1769" y="13510"/>
                    <a:pt x="1930" y="12642"/>
                  </a:cubicBezTo>
                  <a:cubicBezTo>
                    <a:pt x="2122" y="11517"/>
                    <a:pt x="2380" y="9684"/>
                    <a:pt x="2798" y="7917"/>
                  </a:cubicBezTo>
                  <a:cubicBezTo>
                    <a:pt x="3215" y="6149"/>
                    <a:pt x="3826" y="4381"/>
                    <a:pt x="4565" y="3481"/>
                  </a:cubicBezTo>
                  <a:cubicBezTo>
                    <a:pt x="5305" y="2581"/>
                    <a:pt x="6462" y="1809"/>
                    <a:pt x="7426" y="1295"/>
                  </a:cubicBezTo>
                  <a:cubicBezTo>
                    <a:pt x="7908" y="1038"/>
                    <a:pt x="8326" y="845"/>
                    <a:pt x="8648" y="716"/>
                  </a:cubicBezTo>
                  <a:cubicBezTo>
                    <a:pt x="8809" y="652"/>
                    <a:pt x="8937" y="620"/>
                    <a:pt x="9034" y="588"/>
                  </a:cubicBezTo>
                  <a:cubicBezTo>
                    <a:pt x="9098" y="523"/>
                    <a:pt x="9162" y="523"/>
                    <a:pt x="9162" y="523"/>
                  </a:cubicBezTo>
                  <a:cubicBezTo>
                    <a:pt x="9291" y="459"/>
                    <a:pt x="9355" y="330"/>
                    <a:pt x="9323" y="170"/>
                  </a:cubicBezTo>
                  <a:cubicBezTo>
                    <a:pt x="9270" y="63"/>
                    <a:pt x="9172" y="1"/>
                    <a:pt x="9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367;p64">
              <a:extLst>
                <a:ext uri="{FF2B5EF4-FFF2-40B4-BE49-F238E27FC236}">
                  <a16:creationId xmlns:a16="http://schemas.microsoft.com/office/drawing/2014/main" id="{C1DF6B14-9F42-4BE9-9A58-BBEB32322DDA}"/>
                </a:ext>
              </a:extLst>
            </p:cNvPr>
            <p:cNvSpPr/>
            <p:nvPr/>
          </p:nvSpPr>
          <p:spPr>
            <a:xfrm>
              <a:off x="3475675" y="2192500"/>
              <a:ext cx="313425" cy="121550"/>
            </a:xfrm>
            <a:custGeom>
              <a:avLst/>
              <a:gdLst/>
              <a:ahLst/>
              <a:cxnLst/>
              <a:rect l="l" t="t" r="r" b="b"/>
              <a:pathLst>
                <a:path w="12537" h="4862" extrusionOk="0">
                  <a:moveTo>
                    <a:pt x="1929" y="0"/>
                  </a:moveTo>
                  <a:cubicBezTo>
                    <a:pt x="1254" y="515"/>
                    <a:pt x="450" y="1286"/>
                    <a:pt x="225" y="2186"/>
                  </a:cubicBezTo>
                  <a:cubicBezTo>
                    <a:pt x="65" y="2668"/>
                    <a:pt x="33" y="3118"/>
                    <a:pt x="0" y="3472"/>
                  </a:cubicBezTo>
                  <a:cubicBezTo>
                    <a:pt x="129" y="3504"/>
                    <a:pt x="225" y="3536"/>
                    <a:pt x="322" y="3568"/>
                  </a:cubicBezTo>
                  <a:cubicBezTo>
                    <a:pt x="2147" y="4086"/>
                    <a:pt x="4318" y="4862"/>
                    <a:pt x="5635" y="4862"/>
                  </a:cubicBezTo>
                  <a:cubicBezTo>
                    <a:pt x="5710" y="4862"/>
                    <a:pt x="5782" y="4859"/>
                    <a:pt x="5851" y="4854"/>
                  </a:cubicBezTo>
                  <a:cubicBezTo>
                    <a:pt x="7169" y="4758"/>
                    <a:pt x="8454" y="3858"/>
                    <a:pt x="8454" y="3858"/>
                  </a:cubicBezTo>
                  <a:cubicBezTo>
                    <a:pt x="8454" y="3858"/>
                    <a:pt x="10672" y="4854"/>
                    <a:pt x="11251" y="4854"/>
                  </a:cubicBezTo>
                  <a:cubicBezTo>
                    <a:pt x="11797" y="4854"/>
                    <a:pt x="12537" y="3858"/>
                    <a:pt x="11894" y="2829"/>
                  </a:cubicBezTo>
                  <a:cubicBezTo>
                    <a:pt x="11251" y="1801"/>
                    <a:pt x="9419" y="322"/>
                    <a:pt x="8422" y="322"/>
                  </a:cubicBezTo>
                  <a:cubicBezTo>
                    <a:pt x="7394" y="322"/>
                    <a:pt x="3633" y="868"/>
                    <a:pt x="3633" y="868"/>
                  </a:cubicBezTo>
                  <a:cubicBezTo>
                    <a:pt x="3633" y="868"/>
                    <a:pt x="2926" y="515"/>
                    <a:pt x="1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368;p64">
              <a:extLst>
                <a:ext uri="{FF2B5EF4-FFF2-40B4-BE49-F238E27FC236}">
                  <a16:creationId xmlns:a16="http://schemas.microsoft.com/office/drawing/2014/main" id="{218CFAB7-5878-454E-B36F-69C6F79FE01A}"/>
                </a:ext>
              </a:extLst>
            </p:cNvPr>
            <p:cNvSpPr/>
            <p:nvPr/>
          </p:nvSpPr>
          <p:spPr>
            <a:xfrm>
              <a:off x="3469250" y="2185675"/>
              <a:ext cx="316650" cy="135425"/>
            </a:xfrm>
            <a:custGeom>
              <a:avLst/>
              <a:gdLst/>
              <a:ahLst/>
              <a:cxnLst/>
              <a:rect l="l" t="t" r="r" b="b"/>
              <a:pathLst>
                <a:path w="12666" h="5417" extrusionOk="0">
                  <a:moveTo>
                    <a:pt x="2228" y="589"/>
                  </a:moveTo>
                  <a:lnTo>
                    <a:pt x="2228" y="589"/>
                  </a:lnTo>
                  <a:cubicBezTo>
                    <a:pt x="3160" y="1084"/>
                    <a:pt x="3761" y="1398"/>
                    <a:pt x="3761" y="1398"/>
                  </a:cubicBezTo>
                  <a:cubicBezTo>
                    <a:pt x="3825" y="1431"/>
                    <a:pt x="3890" y="1431"/>
                    <a:pt x="3922" y="1431"/>
                  </a:cubicBezTo>
                  <a:cubicBezTo>
                    <a:pt x="3954" y="1431"/>
                    <a:pt x="4886" y="1270"/>
                    <a:pt x="5947" y="1141"/>
                  </a:cubicBezTo>
                  <a:cubicBezTo>
                    <a:pt x="7008" y="981"/>
                    <a:pt x="8197" y="852"/>
                    <a:pt x="8679" y="852"/>
                  </a:cubicBezTo>
                  <a:cubicBezTo>
                    <a:pt x="8872" y="852"/>
                    <a:pt x="9129" y="916"/>
                    <a:pt x="9419" y="1077"/>
                  </a:cubicBezTo>
                  <a:cubicBezTo>
                    <a:pt x="10351" y="1495"/>
                    <a:pt x="11476" y="2524"/>
                    <a:pt x="11926" y="3231"/>
                  </a:cubicBezTo>
                  <a:cubicBezTo>
                    <a:pt x="12054" y="3488"/>
                    <a:pt x="12119" y="3713"/>
                    <a:pt x="12119" y="3938"/>
                  </a:cubicBezTo>
                  <a:cubicBezTo>
                    <a:pt x="12119" y="4195"/>
                    <a:pt x="12022" y="4452"/>
                    <a:pt x="11894" y="4613"/>
                  </a:cubicBezTo>
                  <a:cubicBezTo>
                    <a:pt x="11733" y="4806"/>
                    <a:pt x="11572" y="4870"/>
                    <a:pt x="11508" y="4870"/>
                  </a:cubicBezTo>
                  <a:cubicBezTo>
                    <a:pt x="11412" y="4870"/>
                    <a:pt x="11187" y="4806"/>
                    <a:pt x="10897" y="4709"/>
                  </a:cubicBezTo>
                  <a:cubicBezTo>
                    <a:pt x="10479" y="4581"/>
                    <a:pt x="9965" y="4356"/>
                    <a:pt x="9547" y="4195"/>
                  </a:cubicBezTo>
                  <a:cubicBezTo>
                    <a:pt x="9129" y="4002"/>
                    <a:pt x="8840" y="3874"/>
                    <a:pt x="8840" y="3874"/>
                  </a:cubicBezTo>
                  <a:cubicBezTo>
                    <a:pt x="8800" y="3860"/>
                    <a:pt x="8760" y="3852"/>
                    <a:pt x="8720" y="3852"/>
                  </a:cubicBezTo>
                  <a:cubicBezTo>
                    <a:pt x="8664" y="3852"/>
                    <a:pt x="8607" y="3868"/>
                    <a:pt x="8551" y="3906"/>
                  </a:cubicBezTo>
                  <a:lnTo>
                    <a:pt x="8519" y="3938"/>
                  </a:lnTo>
                  <a:cubicBezTo>
                    <a:pt x="8261" y="4099"/>
                    <a:pt x="7136" y="4806"/>
                    <a:pt x="6108" y="4870"/>
                  </a:cubicBezTo>
                  <a:lnTo>
                    <a:pt x="5915" y="4870"/>
                  </a:lnTo>
                  <a:cubicBezTo>
                    <a:pt x="5304" y="4870"/>
                    <a:pt x="4436" y="4677"/>
                    <a:pt x="3504" y="4420"/>
                  </a:cubicBezTo>
                  <a:cubicBezTo>
                    <a:pt x="2572" y="4163"/>
                    <a:pt x="1575" y="3841"/>
                    <a:pt x="643" y="3584"/>
                  </a:cubicBezTo>
                  <a:cubicBezTo>
                    <a:pt x="612" y="3574"/>
                    <a:pt x="582" y="3564"/>
                    <a:pt x="551" y="3554"/>
                  </a:cubicBezTo>
                  <a:lnTo>
                    <a:pt x="551" y="3554"/>
                  </a:lnTo>
                  <a:cubicBezTo>
                    <a:pt x="563" y="3264"/>
                    <a:pt x="609" y="2915"/>
                    <a:pt x="740" y="2524"/>
                  </a:cubicBezTo>
                  <a:cubicBezTo>
                    <a:pt x="921" y="1769"/>
                    <a:pt x="1612" y="1071"/>
                    <a:pt x="2228" y="589"/>
                  </a:cubicBezTo>
                  <a:close/>
                  <a:moveTo>
                    <a:pt x="2158" y="0"/>
                  </a:moveTo>
                  <a:cubicBezTo>
                    <a:pt x="2106" y="0"/>
                    <a:pt x="2058" y="16"/>
                    <a:pt x="2025" y="48"/>
                  </a:cubicBezTo>
                  <a:cubicBezTo>
                    <a:pt x="1318" y="595"/>
                    <a:pt x="482" y="1366"/>
                    <a:pt x="225" y="2363"/>
                  </a:cubicBezTo>
                  <a:cubicBezTo>
                    <a:pt x="65" y="2909"/>
                    <a:pt x="0" y="3359"/>
                    <a:pt x="0" y="3745"/>
                  </a:cubicBezTo>
                  <a:cubicBezTo>
                    <a:pt x="0" y="3874"/>
                    <a:pt x="65" y="3970"/>
                    <a:pt x="193" y="4002"/>
                  </a:cubicBezTo>
                  <a:cubicBezTo>
                    <a:pt x="290" y="4034"/>
                    <a:pt x="418" y="4066"/>
                    <a:pt x="482" y="4099"/>
                  </a:cubicBezTo>
                  <a:cubicBezTo>
                    <a:pt x="1415" y="4356"/>
                    <a:pt x="2411" y="4677"/>
                    <a:pt x="3375" y="4934"/>
                  </a:cubicBezTo>
                  <a:cubicBezTo>
                    <a:pt x="4308" y="5224"/>
                    <a:pt x="5208" y="5417"/>
                    <a:pt x="5915" y="5417"/>
                  </a:cubicBezTo>
                  <a:lnTo>
                    <a:pt x="6140" y="5417"/>
                  </a:lnTo>
                  <a:cubicBezTo>
                    <a:pt x="6847" y="5352"/>
                    <a:pt x="7522" y="5095"/>
                    <a:pt x="8036" y="4838"/>
                  </a:cubicBezTo>
                  <a:cubicBezTo>
                    <a:pt x="8351" y="4670"/>
                    <a:pt x="8611" y="4516"/>
                    <a:pt x="8754" y="4420"/>
                  </a:cubicBezTo>
                  <a:lnTo>
                    <a:pt x="8754" y="4420"/>
                  </a:lnTo>
                  <a:cubicBezTo>
                    <a:pt x="8956" y="4512"/>
                    <a:pt x="9357" y="4691"/>
                    <a:pt x="9804" y="4870"/>
                  </a:cubicBezTo>
                  <a:cubicBezTo>
                    <a:pt x="10094" y="4999"/>
                    <a:pt x="10447" y="5127"/>
                    <a:pt x="10737" y="5224"/>
                  </a:cubicBezTo>
                  <a:cubicBezTo>
                    <a:pt x="11026" y="5320"/>
                    <a:pt x="11283" y="5384"/>
                    <a:pt x="11508" y="5417"/>
                  </a:cubicBezTo>
                  <a:cubicBezTo>
                    <a:pt x="11797" y="5384"/>
                    <a:pt x="12087" y="5224"/>
                    <a:pt x="12312" y="4967"/>
                  </a:cubicBezTo>
                  <a:cubicBezTo>
                    <a:pt x="12504" y="4677"/>
                    <a:pt x="12665" y="4324"/>
                    <a:pt x="12665" y="3938"/>
                  </a:cubicBezTo>
                  <a:cubicBezTo>
                    <a:pt x="12665" y="3616"/>
                    <a:pt x="12569" y="3263"/>
                    <a:pt x="12376" y="2941"/>
                  </a:cubicBezTo>
                  <a:cubicBezTo>
                    <a:pt x="12022" y="2395"/>
                    <a:pt x="11379" y="1752"/>
                    <a:pt x="10704" y="1238"/>
                  </a:cubicBezTo>
                  <a:cubicBezTo>
                    <a:pt x="10351" y="981"/>
                    <a:pt x="9997" y="756"/>
                    <a:pt x="9676" y="595"/>
                  </a:cubicBezTo>
                  <a:cubicBezTo>
                    <a:pt x="9322" y="434"/>
                    <a:pt x="9001" y="306"/>
                    <a:pt x="8679" y="306"/>
                  </a:cubicBezTo>
                  <a:cubicBezTo>
                    <a:pt x="8133" y="306"/>
                    <a:pt x="6943" y="466"/>
                    <a:pt x="5851" y="595"/>
                  </a:cubicBezTo>
                  <a:cubicBezTo>
                    <a:pt x="4969" y="728"/>
                    <a:pt x="4176" y="840"/>
                    <a:pt x="3933" y="874"/>
                  </a:cubicBezTo>
                  <a:lnTo>
                    <a:pt x="3933" y="874"/>
                  </a:lnTo>
                  <a:cubicBezTo>
                    <a:pt x="3717" y="765"/>
                    <a:pt x="3108" y="458"/>
                    <a:pt x="2315" y="48"/>
                  </a:cubicBezTo>
                  <a:cubicBezTo>
                    <a:pt x="2266" y="16"/>
                    <a:pt x="2210" y="0"/>
                    <a:pt x="2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369;p64">
              <a:extLst>
                <a:ext uri="{FF2B5EF4-FFF2-40B4-BE49-F238E27FC236}">
                  <a16:creationId xmlns:a16="http://schemas.microsoft.com/office/drawing/2014/main" id="{20076415-EC97-4C96-88DF-339A752EFAF2}"/>
                </a:ext>
              </a:extLst>
            </p:cNvPr>
            <p:cNvSpPr/>
            <p:nvPr/>
          </p:nvSpPr>
          <p:spPr>
            <a:xfrm>
              <a:off x="2555550" y="1784050"/>
              <a:ext cx="278875" cy="381950"/>
            </a:xfrm>
            <a:custGeom>
              <a:avLst/>
              <a:gdLst/>
              <a:ahLst/>
              <a:cxnLst/>
              <a:rect l="l" t="t" r="r" b="b"/>
              <a:pathLst>
                <a:path w="11155" h="15278" extrusionOk="0">
                  <a:moveTo>
                    <a:pt x="3555" y="0"/>
                  </a:moveTo>
                  <a:cubicBezTo>
                    <a:pt x="3290" y="0"/>
                    <a:pt x="3034" y="34"/>
                    <a:pt x="2797" y="105"/>
                  </a:cubicBezTo>
                  <a:cubicBezTo>
                    <a:pt x="2507" y="170"/>
                    <a:pt x="354" y="2548"/>
                    <a:pt x="193" y="5249"/>
                  </a:cubicBezTo>
                  <a:cubicBezTo>
                    <a:pt x="0" y="7981"/>
                    <a:pt x="2057" y="12481"/>
                    <a:pt x="2443" y="13220"/>
                  </a:cubicBezTo>
                  <a:cubicBezTo>
                    <a:pt x="2797" y="13960"/>
                    <a:pt x="2347" y="15278"/>
                    <a:pt x="3279" y="15278"/>
                  </a:cubicBezTo>
                  <a:cubicBezTo>
                    <a:pt x="4211" y="15278"/>
                    <a:pt x="7104" y="10970"/>
                    <a:pt x="7104" y="10970"/>
                  </a:cubicBezTo>
                  <a:cubicBezTo>
                    <a:pt x="7104" y="10970"/>
                    <a:pt x="7431" y="10990"/>
                    <a:pt x="7891" y="10990"/>
                  </a:cubicBezTo>
                  <a:cubicBezTo>
                    <a:pt x="8886" y="10990"/>
                    <a:pt x="10505" y="10899"/>
                    <a:pt x="10768" y="10327"/>
                  </a:cubicBezTo>
                  <a:cubicBezTo>
                    <a:pt x="11154" y="9460"/>
                    <a:pt x="8133" y="4799"/>
                    <a:pt x="7490" y="2806"/>
                  </a:cubicBezTo>
                  <a:cubicBezTo>
                    <a:pt x="6942" y="1134"/>
                    <a:pt x="5086" y="0"/>
                    <a:pt x="3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370;p64">
              <a:extLst>
                <a:ext uri="{FF2B5EF4-FFF2-40B4-BE49-F238E27FC236}">
                  <a16:creationId xmlns:a16="http://schemas.microsoft.com/office/drawing/2014/main" id="{5A1CCD86-6910-4CF5-8B1B-C5D97828F1C4}"/>
                </a:ext>
              </a:extLst>
            </p:cNvPr>
            <p:cNvSpPr/>
            <p:nvPr/>
          </p:nvSpPr>
          <p:spPr>
            <a:xfrm>
              <a:off x="2553125" y="1777025"/>
              <a:ext cx="278875" cy="396200"/>
            </a:xfrm>
            <a:custGeom>
              <a:avLst/>
              <a:gdLst/>
              <a:ahLst/>
              <a:cxnLst/>
              <a:rect l="l" t="t" r="r" b="b"/>
              <a:pathLst>
                <a:path w="11155" h="15848" extrusionOk="0">
                  <a:moveTo>
                    <a:pt x="3633" y="547"/>
                  </a:moveTo>
                  <a:cubicBezTo>
                    <a:pt x="4340" y="547"/>
                    <a:pt x="5144" y="804"/>
                    <a:pt x="5819" y="1287"/>
                  </a:cubicBezTo>
                  <a:cubicBezTo>
                    <a:pt x="6526" y="1737"/>
                    <a:pt x="7072" y="2412"/>
                    <a:pt x="7330" y="3183"/>
                  </a:cubicBezTo>
                  <a:cubicBezTo>
                    <a:pt x="7651" y="4147"/>
                    <a:pt x="8487" y="5658"/>
                    <a:pt x="9226" y="7137"/>
                  </a:cubicBezTo>
                  <a:cubicBezTo>
                    <a:pt x="9612" y="7844"/>
                    <a:pt x="9965" y="8551"/>
                    <a:pt x="10223" y="9130"/>
                  </a:cubicBezTo>
                  <a:cubicBezTo>
                    <a:pt x="10351" y="9419"/>
                    <a:pt x="10448" y="9676"/>
                    <a:pt x="10544" y="9901"/>
                  </a:cubicBezTo>
                  <a:cubicBezTo>
                    <a:pt x="10608" y="10126"/>
                    <a:pt x="10640" y="10319"/>
                    <a:pt x="10640" y="10416"/>
                  </a:cubicBezTo>
                  <a:cubicBezTo>
                    <a:pt x="10640" y="10448"/>
                    <a:pt x="10640" y="10480"/>
                    <a:pt x="10608" y="10480"/>
                  </a:cubicBezTo>
                  <a:lnTo>
                    <a:pt x="10634" y="10492"/>
                  </a:lnTo>
                  <a:lnTo>
                    <a:pt x="10634" y="10492"/>
                  </a:lnTo>
                  <a:cubicBezTo>
                    <a:pt x="10596" y="10556"/>
                    <a:pt x="10502" y="10645"/>
                    <a:pt x="10351" y="10705"/>
                  </a:cubicBezTo>
                  <a:cubicBezTo>
                    <a:pt x="10062" y="10833"/>
                    <a:pt x="9644" y="10898"/>
                    <a:pt x="9226" y="10930"/>
                  </a:cubicBezTo>
                  <a:cubicBezTo>
                    <a:pt x="8776" y="10994"/>
                    <a:pt x="8326" y="10994"/>
                    <a:pt x="7973" y="10994"/>
                  </a:cubicBezTo>
                  <a:lnTo>
                    <a:pt x="7233" y="10994"/>
                  </a:lnTo>
                  <a:cubicBezTo>
                    <a:pt x="7137" y="10994"/>
                    <a:pt x="7040" y="11026"/>
                    <a:pt x="6976" y="11091"/>
                  </a:cubicBezTo>
                  <a:cubicBezTo>
                    <a:pt x="6976" y="11091"/>
                    <a:pt x="6815" y="11380"/>
                    <a:pt x="6526" y="11766"/>
                  </a:cubicBezTo>
                  <a:cubicBezTo>
                    <a:pt x="6108" y="12376"/>
                    <a:pt x="5433" y="13276"/>
                    <a:pt x="4790" y="14016"/>
                  </a:cubicBezTo>
                  <a:cubicBezTo>
                    <a:pt x="4469" y="14401"/>
                    <a:pt x="4147" y="14723"/>
                    <a:pt x="3890" y="14980"/>
                  </a:cubicBezTo>
                  <a:cubicBezTo>
                    <a:pt x="3762" y="15076"/>
                    <a:pt x="3633" y="15173"/>
                    <a:pt x="3537" y="15237"/>
                  </a:cubicBezTo>
                  <a:cubicBezTo>
                    <a:pt x="3440" y="15269"/>
                    <a:pt x="3376" y="15302"/>
                    <a:pt x="3376" y="15302"/>
                  </a:cubicBezTo>
                  <a:cubicBezTo>
                    <a:pt x="3279" y="15302"/>
                    <a:pt x="3215" y="15269"/>
                    <a:pt x="3183" y="15269"/>
                  </a:cubicBezTo>
                  <a:cubicBezTo>
                    <a:pt x="3151" y="15237"/>
                    <a:pt x="3119" y="15205"/>
                    <a:pt x="3054" y="15076"/>
                  </a:cubicBezTo>
                  <a:cubicBezTo>
                    <a:pt x="2990" y="14916"/>
                    <a:pt x="2990" y="14659"/>
                    <a:pt x="2958" y="14337"/>
                  </a:cubicBezTo>
                  <a:cubicBezTo>
                    <a:pt x="2958" y="14016"/>
                    <a:pt x="2926" y="13694"/>
                    <a:pt x="2765" y="13373"/>
                  </a:cubicBezTo>
                  <a:cubicBezTo>
                    <a:pt x="2604" y="13019"/>
                    <a:pt x="2026" y="11830"/>
                    <a:pt x="1511" y="10351"/>
                  </a:cubicBezTo>
                  <a:cubicBezTo>
                    <a:pt x="997" y="8905"/>
                    <a:pt x="515" y="7201"/>
                    <a:pt x="515" y="5883"/>
                  </a:cubicBezTo>
                  <a:cubicBezTo>
                    <a:pt x="515" y="5787"/>
                    <a:pt x="547" y="5658"/>
                    <a:pt x="547" y="5562"/>
                  </a:cubicBezTo>
                  <a:cubicBezTo>
                    <a:pt x="644" y="4244"/>
                    <a:pt x="1190" y="3022"/>
                    <a:pt x="1769" y="2122"/>
                  </a:cubicBezTo>
                  <a:cubicBezTo>
                    <a:pt x="2058" y="1640"/>
                    <a:pt x="2347" y="1287"/>
                    <a:pt x="2604" y="997"/>
                  </a:cubicBezTo>
                  <a:cubicBezTo>
                    <a:pt x="2701" y="869"/>
                    <a:pt x="2829" y="772"/>
                    <a:pt x="2894" y="708"/>
                  </a:cubicBezTo>
                  <a:lnTo>
                    <a:pt x="2990" y="644"/>
                  </a:lnTo>
                  <a:cubicBezTo>
                    <a:pt x="3183" y="579"/>
                    <a:pt x="3408" y="547"/>
                    <a:pt x="3633" y="547"/>
                  </a:cubicBezTo>
                  <a:close/>
                  <a:moveTo>
                    <a:pt x="3633" y="1"/>
                  </a:moveTo>
                  <a:cubicBezTo>
                    <a:pt x="3344" y="1"/>
                    <a:pt x="3087" y="33"/>
                    <a:pt x="2829" y="129"/>
                  </a:cubicBezTo>
                  <a:cubicBezTo>
                    <a:pt x="2765" y="129"/>
                    <a:pt x="2701" y="161"/>
                    <a:pt x="2669" y="194"/>
                  </a:cubicBezTo>
                  <a:cubicBezTo>
                    <a:pt x="2508" y="322"/>
                    <a:pt x="2315" y="515"/>
                    <a:pt x="2058" y="836"/>
                  </a:cubicBezTo>
                  <a:cubicBezTo>
                    <a:pt x="1286" y="1737"/>
                    <a:pt x="161" y="3504"/>
                    <a:pt x="1" y="5530"/>
                  </a:cubicBezTo>
                  <a:cubicBezTo>
                    <a:pt x="1" y="5626"/>
                    <a:pt x="1" y="5755"/>
                    <a:pt x="1" y="5883"/>
                  </a:cubicBezTo>
                  <a:cubicBezTo>
                    <a:pt x="1" y="7330"/>
                    <a:pt x="483" y="9065"/>
                    <a:pt x="997" y="10544"/>
                  </a:cubicBezTo>
                  <a:cubicBezTo>
                    <a:pt x="1544" y="12023"/>
                    <a:pt x="2090" y="13244"/>
                    <a:pt x="2283" y="13630"/>
                  </a:cubicBezTo>
                  <a:cubicBezTo>
                    <a:pt x="2444" y="13887"/>
                    <a:pt x="2412" y="14401"/>
                    <a:pt x="2476" y="14851"/>
                  </a:cubicBezTo>
                  <a:cubicBezTo>
                    <a:pt x="2508" y="15076"/>
                    <a:pt x="2540" y="15302"/>
                    <a:pt x="2669" y="15494"/>
                  </a:cubicBezTo>
                  <a:cubicBezTo>
                    <a:pt x="2733" y="15591"/>
                    <a:pt x="2829" y="15687"/>
                    <a:pt x="2958" y="15752"/>
                  </a:cubicBezTo>
                  <a:cubicBezTo>
                    <a:pt x="3087" y="15816"/>
                    <a:pt x="3215" y="15848"/>
                    <a:pt x="3376" y="15848"/>
                  </a:cubicBezTo>
                  <a:cubicBezTo>
                    <a:pt x="3601" y="15816"/>
                    <a:pt x="3762" y="15719"/>
                    <a:pt x="3954" y="15591"/>
                  </a:cubicBezTo>
                  <a:cubicBezTo>
                    <a:pt x="4276" y="15366"/>
                    <a:pt x="4662" y="15012"/>
                    <a:pt x="5047" y="14562"/>
                  </a:cubicBezTo>
                  <a:cubicBezTo>
                    <a:pt x="6011" y="13461"/>
                    <a:pt x="7068" y="11936"/>
                    <a:pt x="7352" y="11520"/>
                  </a:cubicBezTo>
                  <a:lnTo>
                    <a:pt x="7352" y="11520"/>
                  </a:lnTo>
                  <a:cubicBezTo>
                    <a:pt x="7489" y="11530"/>
                    <a:pt x="7709" y="11541"/>
                    <a:pt x="7973" y="11541"/>
                  </a:cubicBezTo>
                  <a:cubicBezTo>
                    <a:pt x="8455" y="11541"/>
                    <a:pt x="9130" y="11508"/>
                    <a:pt x="9740" y="11412"/>
                  </a:cubicBezTo>
                  <a:cubicBezTo>
                    <a:pt x="10030" y="11380"/>
                    <a:pt x="10319" y="11283"/>
                    <a:pt x="10544" y="11187"/>
                  </a:cubicBezTo>
                  <a:cubicBezTo>
                    <a:pt x="10801" y="11091"/>
                    <a:pt x="10994" y="10962"/>
                    <a:pt x="11123" y="10705"/>
                  </a:cubicBezTo>
                  <a:cubicBezTo>
                    <a:pt x="11155" y="10608"/>
                    <a:pt x="11155" y="10512"/>
                    <a:pt x="11155" y="10416"/>
                  </a:cubicBezTo>
                  <a:cubicBezTo>
                    <a:pt x="11155" y="10223"/>
                    <a:pt x="11123" y="9998"/>
                    <a:pt x="11026" y="9741"/>
                  </a:cubicBezTo>
                  <a:cubicBezTo>
                    <a:pt x="10769" y="8873"/>
                    <a:pt x="10094" y="7619"/>
                    <a:pt x="9419" y="6333"/>
                  </a:cubicBezTo>
                  <a:cubicBezTo>
                    <a:pt x="8776" y="5047"/>
                    <a:pt x="8101" y="3794"/>
                    <a:pt x="7844" y="3022"/>
                  </a:cubicBezTo>
                  <a:cubicBezTo>
                    <a:pt x="7522" y="2090"/>
                    <a:pt x="6880" y="1351"/>
                    <a:pt x="6140" y="836"/>
                  </a:cubicBezTo>
                  <a:cubicBezTo>
                    <a:pt x="5369" y="322"/>
                    <a:pt x="4469" y="1"/>
                    <a:pt x="3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371;p64">
              <a:extLst>
                <a:ext uri="{FF2B5EF4-FFF2-40B4-BE49-F238E27FC236}">
                  <a16:creationId xmlns:a16="http://schemas.microsoft.com/office/drawing/2014/main" id="{CC2B27B1-631C-4280-8C5D-B2B2E93D6898}"/>
                </a:ext>
              </a:extLst>
            </p:cNvPr>
            <p:cNvSpPr/>
            <p:nvPr/>
          </p:nvSpPr>
          <p:spPr>
            <a:xfrm>
              <a:off x="2599750" y="1732350"/>
              <a:ext cx="225025" cy="346875"/>
            </a:xfrm>
            <a:custGeom>
              <a:avLst/>
              <a:gdLst/>
              <a:ahLst/>
              <a:cxnLst/>
              <a:rect l="l" t="t" r="r" b="b"/>
              <a:pathLst>
                <a:path w="9001" h="13875" extrusionOk="0">
                  <a:moveTo>
                    <a:pt x="1641" y="1"/>
                  </a:moveTo>
                  <a:cubicBezTo>
                    <a:pt x="1306" y="1"/>
                    <a:pt x="1046" y="184"/>
                    <a:pt x="836" y="759"/>
                  </a:cubicBezTo>
                  <a:cubicBezTo>
                    <a:pt x="836" y="759"/>
                    <a:pt x="836" y="3299"/>
                    <a:pt x="482" y="4616"/>
                  </a:cubicBezTo>
                  <a:cubicBezTo>
                    <a:pt x="97" y="5902"/>
                    <a:pt x="0" y="6577"/>
                    <a:pt x="1414" y="8635"/>
                  </a:cubicBezTo>
                  <a:cubicBezTo>
                    <a:pt x="2829" y="10692"/>
                    <a:pt x="6011" y="13874"/>
                    <a:pt x="6011" y="13874"/>
                  </a:cubicBezTo>
                  <a:cubicBezTo>
                    <a:pt x="6011" y="13874"/>
                    <a:pt x="6204" y="11720"/>
                    <a:pt x="6300" y="10499"/>
                  </a:cubicBezTo>
                  <a:cubicBezTo>
                    <a:pt x="6365" y="9277"/>
                    <a:pt x="8261" y="8538"/>
                    <a:pt x="8615" y="7992"/>
                  </a:cubicBezTo>
                  <a:cubicBezTo>
                    <a:pt x="9000" y="7413"/>
                    <a:pt x="6558" y="7027"/>
                    <a:pt x="5625" y="5356"/>
                  </a:cubicBezTo>
                  <a:cubicBezTo>
                    <a:pt x="4693" y="3652"/>
                    <a:pt x="4693" y="759"/>
                    <a:pt x="3375" y="470"/>
                  </a:cubicBezTo>
                  <a:cubicBezTo>
                    <a:pt x="2632" y="307"/>
                    <a:pt x="2073" y="1"/>
                    <a:pt x="16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372;p64">
              <a:extLst>
                <a:ext uri="{FF2B5EF4-FFF2-40B4-BE49-F238E27FC236}">
                  <a16:creationId xmlns:a16="http://schemas.microsoft.com/office/drawing/2014/main" id="{654C0AFF-2FAE-4D80-84E4-1ADBBB4EE02E}"/>
                </a:ext>
              </a:extLst>
            </p:cNvPr>
            <p:cNvSpPr/>
            <p:nvPr/>
          </p:nvSpPr>
          <p:spPr>
            <a:xfrm>
              <a:off x="2598925" y="1725600"/>
              <a:ext cx="224250" cy="360350"/>
            </a:xfrm>
            <a:custGeom>
              <a:avLst/>
              <a:gdLst/>
              <a:ahLst/>
              <a:cxnLst/>
              <a:rect l="l" t="t" r="r" b="b"/>
              <a:pathLst>
                <a:path w="8970" h="14414" extrusionOk="0">
                  <a:moveTo>
                    <a:pt x="8455" y="8101"/>
                  </a:moveTo>
                  <a:cubicBezTo>
                    <a:pt x="8452" y="8103"/>
                    <a:pt x="8450" y="8106"/>
                    <a:pt x="8447" y="8109"/>
                  </a:cubicBezTo>
                  <a:lnTo>
                    <a:pt x="8447" y="8109"/>
                  </a:lnTo>
                  <a:lnTo>
                    <a:pt x="8423" y="8101"/>
                  </a:lnTo>
                  <a:close/>
                  <a:moveTo>
                    <a:pt x="1672" y="547"/>
                  </a:moveTo>
                  <a:cubicBezTo>
                    <a:pt x="1833" y="547"/>
                    <a:pt x="2058" y="611"/>
                    <a:pt x="2347" y="708"/>
                  </a:cubicBezTo>
                  <a:cubicBezTo>
                    <a:pt x="2637" y="804"/>
                    <a:pt x="2958" y="933"/>
                    <a:pt x="3344" y="997"/>
                  </a:cubicBezTo>
                  <a:cubicBezTo>
                    <a:pt x="3601" y="1061"/>
                    <a:pt x="3762" y="1222"/>
                    <a:pt x="3955" y="1511"/>
                  </a:cubicBezTo>
                  <a:cubicBezTo>
                    <a:pt x="4212" y="1993"/>
                    <a:pt x="4405" y="2701"/>
                    <a:pt x="4630" y="3472"/>
                  </a:cubicBezTo>
                  <a:cubicBezTo>
                    <a:pt x="4823" y="4244"/>
                    <a:pt x="5048" y="5079"/>
                    <a:pt x="5433" y="5754"/>
                  </a:cubicBezTo>
                  <a:cubicBezTo>
                    <a:pt x="5915" y="6622"/>
                    <a:pt x="6719" y="7137"/>
                    <a:pt x="7362" y="7522"/>
                  </a:cubicBezTo>
                  <a:cubicBezTo>
                    <a:pt x="7716" y="7683"/>
                    <a:pt x="8005" y="7844"/>
                    <a:pt x="8198" y="7972"/>
                  </a:cubicBezTo>
                  <a:cubicBezTo>
                    <a:pt x="8294" y="8037"/>
                    <a:pt x="8390" y="8101"/>
                    <a:pt x="8423" y="8133"/>
                  </a:cubicBezTo>
                  <a:lnTo>
                    <a:pt x="8423" y="8133"/>
                  </a:lnTo>
                  <a:cubicBezTo>
                    <a:pt x="8345" y="8210"/>
                    <a:pt x="8199" y="8348"/>
                    <a:pt x="8005" y="8487"/>
                  </a:cubicBezTo>
                  <a:cubicBezTo>
                    <a:pt x="7651" y="8744"/>
                    <a:pt x="7201" y="9033"/>
                    <a:pt x="6816" y="9387"/>
                  </a:cubicBezTo>
                  <a:cubicBezTo>
                    <a:pt x="6430" y="9740"/>
                    <a:pt x="6108" y="10190"/>
                    <a:pt x="6044" y="10769"/>
                  </a:cubicBezTo>
                  <a:cubicBezTo>
                    <a:pt x="6012" y="11380"/>
                    <a:pt x="5948" y="12215"/>
                    <a:pt x="5883" y="12890"/>
                  </a:cubicBezTo>
                  <a:cubicBezTo>
                    <a:pt x="5861" y="13131"/>
                    <a:pt x="5843" y="13353"/>
                    <a:pt x="5828" y="13542"/>
                  </a:cubicBezTo>
                  <a:lnTo>
                    <a:pt x="5828" y="13542"/>
                  </a:lnTo>
                  <a:cubicBezTo>
                    <a:pt x="5794" y="13509"/>
                    <a:pt x="5759" y="13474"/>
                    <a:pt x="5723" y="13437"/>
                  </a:cubicBezTo>
                  <a:cubicBezTo>
                    <a:pt x="4758" y="12440"/>
                    <a:pt x="2701" y="10255"/>
                    <a:pt x="1672" y="8744"/>
                  </a:cubicBezTo>
                  <a:cubicBezTo>
                    <a:pt x="1222" y="8101"/>
                    <a:pt x="933" y="7619"/>
                    <a:pt x="772" y="7201"/>
                  </a:cubicBezTo>
                  <a:cubicBezTo>
                    <a:pt x="612" y="6783"/>
                    <a:pt x="547" y="6462"/>
                    <a:pt x="547" y="6172"/>
                  </a:cubicBezTo>
                  <a:cubicBezTo>
                    <a:pt x="547" y="5786"/>
                    <a:pt x="612" y="5433"/>
                    <a:pt x="772" y="4951"/>
                  </a:cubicBezTo>
                  <a:cubicBezTo>
                    <a:pt x="965" y="4244"/>
                    <a:pt x="1062" y="3279"/>
                    <a:pt x="1094" y="2476"/>
                  </a:cubicBezTo>
                  <a:cubicBezTo>
                    <a:pt x="1153" y="1742"/>
                    <a:pt x="1158" y="1143"/>
                    <a:pt x="1158" y="1043"/>
                  </a:cubicBezTo>
                  <a:lnTo>
                    <a:pt x="1158" y="1043"/>
                  </a:lnTo>
                  <a:cubicBezTo>
                    <a:pt x="1244" y="834"/>
                    <a:pt x="1330" y="701"/>
                    <a:pt x="1415" y="643"/>
                  </a:cubicBezTo>
                  <a:cubicBezTo>
                    <a:pt x="1480" y="579"/>
                    <a:pt x="1544" y="547"/>
                    <a:pt x="1672" y="547"/>
                  </a:cubicBezTo>
                  <a:close/>
                  <a:moveTo>
                    <a:pt x="1672" y="0"/>
                  </a:moveTo>
                  <a:cubicBezTo>
                    <a:pt x="1447" y="0"/>
                    <a:pt x="1222" y="65"/>
                    <a:pt x="1062" y="225"/>
                  </a:cubicBezTo>
                  <a:cubicBezTo>
                    <a:pt x="869" y="386"/>
                    <a:pt x="740" y="643"/>
                    <a:pt x="644" y="933"/>
                  </a:cubicBezTo>
                  <a:lnTo>
                    <a:pt x="612" y="1029"/>
                  </a:lnTo>
                  <a:cubicBezTo>
                    <a:pt x="612" y="1029"/>
                    <a:pt x="612" y="1190"/>
                    <a:pt x="612" y="1447"/>
                  </a:cubicBezTo>
                  <a:cubicBezTo>
                    <a:pt x="580" y="2186"/>
                    <a:pt x="515" y="3858"/>
                    <a:pt x="258" y="4790"/>
                  </a:cubicBezTo>
                  <a:cubicBezTo>
                    <a:pt x="97" y="5272"/>
                    <a:pt x="1" y="5722"/>
                    <a:pt x="1" y="6172"/>
                  </a:cubicBezTo>
                  <a:cubicBezTo>
                    <a:pt x="1" y="6558"/>
                    <a:pt x="65" y="6944"/>
                    <a:pt x="290" y="7426"/>
                  </a:cubicBezTo>
                  <a:cubicBezTo>
                    <a:pt x="483" y="7876"/>
                    <a:pt x="772" y="8390"/>
                    <a:pt x="1222" y="9065"/>
                  </a:cubicBezTo>
                  <a:cubicBezTo>
                    <a:pt x="1930" y="10094"/>
                    <a:pt x="3087" y="11412"/>
                    <a:pt x="4083" y="12473"/>
                  </a:cubicBezTo>
                  <a:cubicBezTo>
                    <a:pt x="5048" y="13533"/>
                    <a:pt x="5851" y="14337"/>
                    <a:pt x="5851" y="14337"/>
                  </a:cubicBezTo>
                  <a:cubicBezTo>
                    <a:pt x="5898" y="14384"/>
                    <a:pt x="5980" y="14414"/>
                    <a:pt x="6058" y="14414"/>
                  </a:cubicBezTo>
                  <a:cubicBezTo>
                    <a:pt x="6087" y="14414"/>
                    <a:pt x="6115" y="14410"/>
                    <a:pt x="6141" y="14401"/>
                  </a:cubicBezTo>
                  <a:cubicBezTo>
                    <a:pt x="6237" y="14369"/>
                    <a:pt x="6301" y="14273"/>
                    <a:pt x="6301" y="14176"/>
                  </a:cubicBezTo>
                  <a:cubicBezTo>
                    <a:pt x="6301" y="14176"/>
                    <a:pt x="6494" y="12023"/>
                    <a:pt x="6591" y="10801"/>
                  </a:cubicBezTo>
                  <a:cubicBezTo>
                    <a:pt x="6591" y="10576"/>
                    <a:pt x="6719" y="10351"/>
                    <a:pt x="6880" y="10126"/>
                  </a:cubicBezTo>
                  <a:cubicBezTo>
                    <a:pt x="7137" y="9772"/>
                    <a:pt x="7555" y="9451"/>
                    <a:pt x="7941" y="9194"/>
                  </a:cubicBezTo>
                  <a:cubicBezTo>
                    <a:pt x="8133" y="9065"/>
                    <a:pt x="8326" y="8937"/>
                    <a:pt x="8487" y="8808"/>
                  </a:cubicBezTo>
                  <a:cubicBezTo>
                    <a:pt x="8648" y="8679"/>
                    <a:pt x="8776" y="8551"/>
                    <a:pt x="8873" y="8390"/>
                  </a:cubicBezTo>
                  <a:cubicBezTo>
                    <a:pt x="8937" y="8326"/>
                    <a:pt x="8969" y="8229"/>
                    <a:pt x="8969" y="8133"/>
                  </a:cubicBezTo>
                  <a:cubicBezTo>
                    <a:pt x="8969" y="7972"/>
                    <a:pt x="8873" y="7844"/>
                    <a:pt x="8808" y="7747"/>
                  </a:cubicBezTo>
                  <a:cubicBezTo>
                    <a:pt x="8648" y="7587"/>
                    <a:pt x="8455" y="7490"/>
                    <a:pt x="8198" y="7362"/>
                  </a:cubicBezTo>
                  <a:cubicBezTo>
                    <a:pt x="7491" y="6944"/>
                    <a:pt x="6398" y="6429"/>
                    <a:pt x="5883" y="5497"/>
                  </a:cubicBezTo>
                  <a:cubicBezTo>
                    <a:pt x="5465" y="4694"/>
                    <a:pt x="5208" y="3569"/>
                    <a:pt x="4951" y="2572"/>
                  </a:cubicBezTo>
                  <a:cubicBezTo>
                    <a:pt x="4790" y="2090"/>
                    <a:pt x="4630" y="1640"/>
                    <a:pt x="4405" y="1254"/>
                  </a:cubicBezTo>
                  <a:cubicBezTo>
                    <a:pt x="4212" y="868"/>
                    <a:pt x="3890" y="579"/>
                    <a:pt x="3473" y="483"/>
                  </a:cubicBezTo>
                  <a:cubicBezTo>
                    <a:pt x="3119" y="418"/>
                    <a:pt x="2797" y="290"/>
                    <a:pt x="2508" y="193"/>
                  </a:cubicBezTo>
                  <a:cubicBezTo>
                    <a:pt x="2219" y="97"/>
                    <a:pt x="1962" y="0"/>
                    <a:pt x="1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373;p64">
              <a:extLst>
                <a:ext uri="{FF2B5EF4-FFF2-40B4-BE49-F238E27FC236}">
                  <a16:creationId xmlns:a16="http://schemas.microsoft.com/office/drawing/2014/main" id="{9E7EA63C-4416-4E43-8C69-83A7CFC9CA22}"/>
                </a:ext>
              </a:extLst>
            </p:cNvPr>
            <p:cNvSpPr/>
            <p:nvPr/>
          </p:nvSpPr>
          <p:spPr>
            <a:xfrm>
              <a:off x="2517775" y="1419200"/>
              <a:ext cx="483000" cy="427600"/>
            </a:xfrm>
            <a:custGeom>
              <a:avLst/>
              <a:gdLst/>
              <a:ahLst/>
              <a:cxnLst/>
              <a:rect l="l" t="t" r="r" b="b"/>
              <a:pathLst>
                <a:path w="19320" h="17104" extrusionOk="0">
                  <a:moveTo>
                    <a:pt x="10020" y="1"/>
                  </a:moveTo>
                  <a:cubicBezTo>
                    <a:pt x="9505" y="1"/>
                    <a:pt x="8981" y="24"/>
                    <a:pt x="8454" y="74"/>
                  </a:cubicBezTo>
                  <a:cubicBezTo>
                    <a:pt x="3279" y="524"/>
                    <a:pt x="933" y="3899"/>
                    <a:pt x="483" y="7274"/>
                  </a:cubicBezTo>
                  <a:cubicBezTo>
                    <a:pt x="0" y="10649"/>
                    <a:pt x="3568" y="13928"/>
                    <a:pt x="3954" y="14507"/>
                  </a:cubicBezTo>
                  <a:cubicBezTo>
                    <a:pt x="4308" y="15053"/>
                    <a:pt x="3858" y="15632"/>
                    <a:pt x="4983" y="16017"/>
                  </a:cubicBezTo>
                  <a:cubicBezTo>
                    <a:pt x="5358" y="16135"/>
                    <a:pt x="5743" y="16175"/>
                    <a:pt x="6091" y="16175"/>
                  </a:cubicBezTo>
                  <a:cubicBezTo>
                    <a:pt x="6786" y="16175"/>
                    <a:pt x="7329" y="16017"/>
                    <a:pt x="7329" y="16017"/>
                  </a:cubicBezTo>
                  <a:cubicBezTo>
                    <a:pt x="7329" y="16017"/>
                    <a:pt x="8062" y="17104"/>
                    <a:pt x="9326" y="17104"/>
                  </a:cubicBezTo>
                  <a:cubicBezTo>
                    <a:pt x="9488" y="17104"/>
                    <a:pt x="9658" y="17086"/>
                    <a:pt x="9837" y="17046"/>
                  </a:cubicBezTo>
                  <a:cubicBezTo>
                    <a:pt x="11444" y="16660"/>
                    <a:pt x="10962" y="13478"/>
                    <a:pt x="11637" y="13092"/>
                  </a:cubicBezTo>
                  <a:cubicBezTo>
                    <a:pt x="12279" y="12706"/>
                    <a:pt x="12762" y="11517"/>
                    <a:pt x="14722" y="10392"/>
                  </a:cubicBezTo>
                  <a:cubicBezTo>
                    <a:pt x="16683" y="9267"/>
                    <a:pt x="16683" y="7563"/>
                    <a:pt x="16683" y="7563"/>
                  </a:cubicBezTo>
                  <a:cubicBezTo>
                    <a:pt x="16683" y="7563"/>
                    <a:pt x="19319" y="6824"/>
                    <a:pt x="18837" y="4188"/>
                  </a:cubicBezTo>
                  <a:cubicBezTo>
                    <a:pt x="18433" y="1822"/>
                    <a:pt x="14534" y="1"/>
                    <a:pt x="10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374;p64">
              <a:extLst>
                <a:ext uri="{FF2B5EF4-FFF2-40B4-BE49-F238E27FC236}">
                  <a16:creationId xmlns:a16="http://schemas.microsoft.com/office/drawing/2014/main" id="{56CEED32-D857-4856-9827-67A30BEFFE10}"/>
                </a:ext>
              </a:extLst>
            </p:cNvPr>
            <p:cNvSpPr/>
            <p:nvPr/>
          </p:nvSpPr>
          <p:spPr>
            <a:xfrm>
              <a:off x="2521800" y="1412200"/>
              <a:ext cx="474950" cy="441200"/>
            </a:xfrm>
            <a:custGeom>
              <a:avLst/>
              <a:gdLst/>
              <a:ahLst/>
              <a:cxnLst/>
              <a:rect l="l" t="t" r="r" b="b"/>
              <a:pathLst>
                <a:path w="18998" h="17648" extrusionOk="0">
                  <a:moveTo>
                    <a:pt x="9804" y="547"/>
                  </a:moveTo>
                  <a:cubicBezTo>
                    <a:pt x="12054" y="547"/>
                    <a:pt x="14111" y="997"/>
                    <a:pt x="15687" y="1736"/>
                  </a:cubicBezTo>
                  <a:cubicBezTo>
                    <a:pt x="16458" y="2090"/>
                    <a:pt x="17101" y="2540"/>
                    <a:pt x="17583" y="2990"/>
                  </a:cubicBezTo>
                  <a:cubicBezTo>
                    <a:pt x="18033" y="3472"/>
                    <a:pt x="18322" y="3986"/>
                    <a:pt x="18419" y="4500"/>
                  </a:cubicBezTo>
                  <a:cubicBezTo>
                    <a:pt x="18451" y="4725"/>
                    <a:pt x="18483" y="4918"/>
                    <a:pt x="18483" y="5079"/>
                  </a:cubicBezTo>
                  <a:cubicBezTo>
                    <a:pt x="18483" y="6043"/>
                    <a:pt x="17969" y="6654"/>
                    <a:pt x="17487" y="7040"/>
                  </a:cubicBezTo>
                  <a:cubicBezTo>
                    <a:pt x="17229" y="7233"/>
                    <a:pt x="16972" y="7393"/>
                    <a:pt x="16779" y="7458"/>
                  </a:cubicBezTo>
                  <a:cubicBezTo>
                    <a:pt x="16683" y="7522"/>
                    <a:pt x="16587" y="7554"/>
                    <a:pt x="16522" y="7554"/>
                  </a:cubicBezTo>
                  <a:lnTo>
                    <a:pt x="16458" y="7586"/>
                  </a:lnTo>
                  <a:cubicBezTo>
                    <a:pt x="16329" y="7618"/>
                    <a:pt x="16265" y="7715"/>
                    <a:pt x="16265" y="7843"/>
                  </a:cubicBezTo>
                  <a:cubicBezTo>
                    <a:pt x="16265" y="7908"/>
                    <a:pt x="16233" y="8326"/>
                    <a:pt x="16008" y="8808"/>
                  </a:cubicBezTo>
                  <a:cubicBezTo>
                    <a:pt x="15751" y="9322"/>
                    <a:pt x="15301" y="9933"/>
                    <a:pt x="14433" y="10415"/>
                  </a:cubicBezTo>
                  <a:cubicBezTo>
                    <a:pt x="13404" y="10994"/>
                    <a:pt x="12794" y="11604"/>
                    <a:pt x="12311" y="12119"/>
                  </a:cubicBezTo>
                  <a:cubicBezTo>
                    <a:pt x="11861" y="12633"/>
                    <a:pt x="11572" y="13019"/>
                    <a:pt x="11347" y="13147"/>
                  </a:cubicBezTo>
                  <a:cubicBezTo>
                    <a:pt x="11186" y="13244"/>
                    <a:pt x="11090" y="13372"/>
                    <a:pt x="11026" y="13533"/>
                  </a:cubicBezTo>
                  <a:cubicBezTo>
                    <a:pt x="10897" y="13790"/>
                    <a:pt x="10865" y="14112"/>
                    <a:pt x="10801" y="14497"/>
                  </a:cubicBezTo>
                  <a:cubicBezTo>
                    <a:pt x="10704" y="15044"/>
                    <a:pt x="10640" y="15654"/>
                    <a:pt x="10447" y="16137"/>
                  </a:cubicBezTo>
                  <a:cubicBezTo>
                    <a:pt x="10351" y="16394"/>
                    <a:pt x="10254" y="16587"/>
                    <a:pt x="10126" y="16747"/>
                  </a:cubicBezTo>
                  <a:cubicBezTo>
                    <a:pt x="9965" y="16908"/>
                    <a:pt x="9836" y="17005"/>
                    <a:pt x="9611" y="17037"/>
                  </a:cubicBezTo>
                  <a:cubicBezTo>
                    <a:pt x="9451" y="17101"/>
                    <a:pt x="9290" y="17101"/>
                    <a:pt x="9161" y="17101"/>
                  </a:cubicBezTo>
                  <a:cubicBezTo>
                    <a:pt x="8583" y="17101"/>
                    <a:pt x="8165" y="16876"/>
                    <a:pt x="7843" y="16619"/>
                  </a:cubicBezTo>
                  <a:cubicBezTo>
                    <a:pt x="7683" y="16490"/>
                    <a:pt x="7554" y="16362"/>
                    <a:pt x="7490" y="16265"/>
                  </a:cubicBezTo>
                  <a:lnTo>
                    <a:pt x="7393" y="16169"/>
                  </a:lnTo>
                  <a:lnTo>
                    <a:pt x="7393" y="16137"/>
                  </a:lnTo>
                  <a:lnTo>
                    <a:pt x="7361" y="16137"/>
                  </a:lnTo>
                  <a:cubicBezTo>
                    <a:pt x="7315" y="16067"/>
                    <a:pt x="7252" y="16014"/>
                    <a:pt x="7172" y="16014"/>
                  </a:cubicBezTo>
                  <a:cubicBezTo>
                    <a:pt x="7141" y="16014"/>
                    <a:pt x="7108" y="16022"/>
                    <a:pt x="7072" y="16040"/>
                  </a:cubicBezTo>
                  <a:cubicBezTo>
                    <a:pt x="6943" y="16072"/>
                    <a:pt x="6493" y="16169"/>
                    <a:pt x="5915" y="16169"/>
                  </a:cubicBezTo>
                  <a:cubicBezTo>
                    <a:pt x="5593" y="16169"/>
                    <a:pt x="5240" y="16137"/>
                    <a:pt x="4886" y="16040"/>
                  </a:cubicBezTo>
                  <a:cubicBezTo>
                    <a:pt x="4629" y="15944"/>
                    <a:pt x="4500" y="15847"/>
                    <a:pt x="4404" y="15783"/>
                  </a:cubicBezTo>
                  <a:cubicBezTo>
                    <a:pt x="4340" y="15719"/>
                    <a:pt x="4307" y="15654"/>
                    <a:pt x="4307" y="15590"/>
                  </a:cubicBezTo>
                  <a:cubicBezTo>
                    <a:pt x="4243" y="15494"/>
                    <a:pt x="4243" y="15365"/>
                    <a:pt x="4211" y="15204"/>
                  </a:cubicBezTo>
                  <a:cubicBezTo>
                    <a:pt x="4179" y="15044"/>
                    <a:pt x="4147" y="14851"/>
                    <a:pt x="3986" y="14626"/>
                  </a:cubicBezTo>
                  <a:cubicBezTo>
                    <a:pt x="3954" y="14529"/>
                    <a:pt x="3857" y="14433"/>
                    <a:pt x="3729" y="14304"/>
                  </a:cubicBezTo>
                  <a:cubicBezTo>
                    <a:pt x="3311" y="13822"/>
                    <a:pt x="2507" y="12954"/>
                    <a:pt x="1800" y="11861"/>
                  </a:cubicBezTo>
                  <a:cubicBezTo>
                    <a:pt x="1125" y="10769"/>
                    <a:pt x="547" y="9483"/>
                    <a:pt x="547" y="8197"/>
                  </a:cubicBezTo>
                  <a:cubicBezTo>
                    <a:pt x="547" y="8004"/>
                    <a:pt x="547" y="7779"/>
                    <a:pt x="579" y="7586"/>
                  </a:cubicBezTo>
                  <a:cubicBezTo>
                    <a:pt x="804" y="5947"/>
                    <a:pt x="1479" y="4340"/>
                    <a:pt x="2732" y="3054"/>
                  </a:cubicBezTo>
                  <a:cubicBezTo>
                    <a:pt x="3986" y="1768"/>
                    <a:pt x="5786" y="836"/>
                    <a:pt x="8293" y="611"/>
                  </a:cubicBezTo>
                  <a:cubicBezTo>
                    <a:pt x="8808" y="579"/>
                    <a:pt x="9322" y="547"/>
                    <a:pt x="9804" y="547"/>
                  </a:cubicBezTo>
                  <a:close/>
                  <a:moveTo>
                    <a:pt x="9804" y="0"/>
                  </a:moveTo>
                  <a:cubicBezTo>
                    <a:pt x="9290" y="0"/>
                    <a:pt x="8775" y="32"/>
                    <a:pt x="8261" y="64"/>
                  </a:cubicBezTo>
                  <a:cubicBezTo>
                    <a:pt x="5625" y="322"/>
                    <a:pt x="3665" y="1318"/>
                    <a:pt x="2347" y="2668"/>
                  </a:cubicBezTo>
                  <a:cubicBezTo>
                    <a:pt x="997" y="4050"/>
                    <a:pt x="289" y="5786"/>
                    <a:pt x="32" y="7522"/>
                  </a:cubicBezTo>
                  <a:cubicBezTo>
                    <a:pt x="0" y="7747"/>
                    <a:pt x="0" y="7972"/>
                    <a:pt x="0" y="8197"/>
                  </a:cubicBezTo>
                  <a:cubicBezTo>
                    <a:pt x="0" y="9836"/>
                    <a:pt x="836" y="11411"/>
                    <a:pt x="1672" y="12633"/>
                  </a:cubicBezTo>
                  <a:cubicBezTo>
                    <a:pt x="2089" y="13212"/>
                    <a:pt x="2539" y="13758"/>
                    <a:pt x="2893" y="14144"/>
                  </a:cubicBezTo>
                  <a:cubicBezTo>
                    <a:pt x="3054" y="14337"/>
                    <a:pt x="3215" y="14529"/>
                    <a:pt x="3311" y="14658"/>
                  </a:cubicBezTo>
                  <a:cubicBezTo>
                    <a:pt x="3440" y="14787"/>
                    <a:pt x="3536" y="14883"/>
                    <a:pt x="3568" y="14915"/>
                  </a:cubicBezTo>
                  <a:cubicBezTo>
                    <a:pt x="3632" y="15044"/>
                    <a:pt x="3665" y="15140"/>
                    <a:pt x="3665" y="15237"/>
                  </a:cubicBezTo>
                  <a:cubicBezTo>
                    <a:pt x="3729" y="15429"/>
                    <a:pt x="3729" y="15654"/>
                    <a:pt x="3857" y="15912"/>
                  </a:cubicBezTo>
                  <a:cubicBezTo>
                    <a:pt x="3922" y="16040"/>
                    <a:pt x="4018" y="16169"/>
                    <a:pt x="4179" y="16265"/>
                  </a:cubicBezTo>
                  <a:cubicBezTo>
                    <a:pt x="4307" y="16362"/>
                    <a:pt x="4500" y="16458"/>
                    <a:pt x="4725" y="16522"/>
                  </a:cubicBezTo>
                  <a:cubicBezTo>
                    <a:pt x="5143" y="16683"/>
                    <a:pt x="5561" y="16715"/>
                    <a:pt x="5915" y="16715"/>
                  </a:cubicBezTo>
                  <a:cubicBezTo>
                    <a:pt x="6412" y="16715"/>
                    <a:pt x="6822" y="16643"/>
                    <a:pt x="7047" y="16585"/>
                  </a:cubicBezTo>
                  <a:lnTo>
                    <a:pt x="7047" y="16585"/>
                  </a:lnTo>
                  <a:cubicBezTo>
                    <a:pt x="7141" y="16703"/>
                    <a:pt x="7299" y="16870"/>
                    <a:pt x="7522" y="17037"/>
                  </a:cubicBezTo>
                  <a:cubicBezTo>
                    <a:pt x="7875" y="17326"/>
                    <a:pt x="8422" y="17647"/>
                    <a:pt x="9161" y="17647"/>
                  </a:cubicBezTo>
                  <a:cubicBezTo>
                    <a:pt x="9354" y="17647"/>
                    <a:pt x="9547" y="17615"/>
                    <a:pt x="9740" y="17583"/>
                  </a:cubicBezTo>
                  <a:cubicBezTo>
                    <a:pt x="10222" y="17455"/>
                    <a:pt x="10576" y="17101"/>
                    <a:pt x="10768" y="16715"/>
                  </a:cubicBezTo>
                  <a:cubicBezTo>
                    <a:pt x="11090" y="16105"/>
                    <a:pt x="11186" y="15365"/>
                    <a:pt x="11315" y="14722"/>
                  </a:cubicBezTo>
                  <a:cubicBezTo>
                    <a:pt x="11347" y="14401"/>
                    <a:pt x="11379" y="14112"/>
                    <a:pt x="11443" y="13919"/>
                  </a:cubicBezTo>
                  <a:cubicBezTo>
                    <a:pt x="11476" y="13822"/>
                    <a:pt x="11508" y="13726"/>
                    <a:pt x="11540" y="13694"/>
                  </a:cubicBezTo>
                  <a:cubicBezTo>
                    <a:pt x="11572" y="13629"/>
                    <a:pt x="11604" y="13597"/>
                    <a:pt x="11604" y="13597"/>
                  </a:cubicBezTo>
                  <a:cubicBezTo>
                    <a:pt x="12022" y="13372"/>
                    <a:pt x="12279" y="12954"/>
                    <a:pt x="12729" y="12472"/>
                  </a:cubicBezTo>
                  <a:cubicBezTo>
                    <a:pt x="13147" y="11990"/>
                    <a:pt x="13726" y="11444"/>
                    <a:pt x="14690" y="10897"/>
                  </a:cubicBezTo>
                  <a:cubicBezTo>
                    <a:pt x="15719" y="10286"/>
                    <a:pt x="16265" y="9547"/>
                    <a:pt x="16522" y="8936"/>
                  </a:cubicBezTo>
                  <a:cubicBezTo>
                    <a:pt x="16683" y="8555"/>
                    <a:pt x="16756" y="8236"/>
                    <a:pt x="16788" y="8042"/>
                  </a:cubicBezTo>
                  <a:lnTo>
                    <a:pt x="16788" y="8042"/>
                  </a:lnTo>
                  <a:cubicBezTo>
                    <a:pt x="17004" y="7960"/>
                    <a:pt x="17399" y="7781"/>
                    <a:pt x="17808" y="7458"/>
                  </a:cubicBezTo>
                  <a:cubicBezTo>
                    <a:pt x="18387" y="7008"/>
                    <a:pt x="18997" y="6236"/>
                    <a:pt x="18997" y="5079"/>
                  </a:cubicBezTo>
                  <a:cubicBezTo>
                    <a:pt x="18997" y="4854"/>
                    <a:pt x="18997" y="4661"/>
                    <a:pt x="18933" y="4436"/>
                  </a:cubicBezTo>
                  <a:cubicBezTo>
                    <a:pt x="18837" y="3761"/>
                    <a:pt x="18483" y="3150"/>
                    <a:pt x="17937" y="2636"/>
                  </a:cubicBezTo>
                  <a:cubicBezTo>
                    <a:pt x="16362" y="1029"/>
                    <a:pt x="13276" y="0"/>
                    <a:pt x="9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375;p64">
              <a:extLst>
                <a:ext uri="{FF2B5EF4-FFF2-40B4-BE49-F238E27FC236}">
                  <a16:creationId xmlns:a16="http://schemas.microsoft.com/office/drawing/2014/main" id="{2BE0266B-D2D0-4124-A05F-223AFEDDE0CA}"/>
                </a:ext>
              </a:extLst>
            </p:cNvPr>
            <p:cNvSpPr/>
            <p:nvPr/>
          </p:nvSpPr>
          <p:spPr>
            <a:xfrm>
              <a:off x="2647575" y="1608275"/>
              <a:ext cx="315425" cy="350275"/>
            </a:xfrm>
            <a:custGeom>
              <a:avLst/>
              <a:gdLst/>
              <a:ahLst/>
              <a:cxnLst/>
              <a:rect l="l" t="t" r="r" b="b"/>
              <a:pathLst>
                <a:path w="12617" h="14011" extrusionOk="0">
                  <a:moveTo>
                    <a:pt x="11491" y="0"/>
                  </a:moveTo>
                  <a:cubicBezTo>
                    <a:pt x="11491" y="0"/>
                    <a:pt x="11041" y="1704"/>
                    <a:pt x="9530" y="1704"/>
                  </a:cubicBezTo>
                  <a:cubicBezTo>
                    <a:pt x="8020" y="1704"/>
                    <a:pt x="6541" y="1222"/>
                    <a:pt x="6541" y="1222"/>
                  </a:cubicBezTo>
                  <a:lnTo>
                    <a:pt x="6541" y="1222"/>
                  </a:lnTo>
                  <a:cubicBezTo>
                    <a:pt x="6541" y="1222"/>
                    <a:pt x="7280" y="3183"/>
                    <a:pt x="6702" y="4018"/>
                  </a:cubicBezTo>
                  <a:cubicBezTo>
                    <a:pt x="6155" y="4886"/>
                    <a:pt x="5223" y="4693"/>
                    <a:pt x="5030" y="5079"/>
                  </a:cubicBezTo>
                  <a:cubicBezTo>
                    <a:pt x="4837" y="5433"/>
                    <a:pt x="4934" y="7136"/>
                    <a:pt x="4837" y="7490"/>
                  </a:cubicBezTo>
                  <a:cubicBezTo>
                    <a:pt x="4773" y="7747"/>
                    <a:pt x="4466" y="8419"/>
                    <a:pt x="4097" y="8419"/>
                  </a:cubicBezTo>
                  <a:cubicBezTo>
                    <a:pt x="3912" y="8419"/>
                    <a:pt x="3712" y="8251"/>
                    <a:pt x="3519" y="7779"/>
                  </a:cubicBezTo>
                  <a:cubicBezTo>
                    <a:pt x="3519" y="7779"/>
                    <a:pt x="3712" y="6269"/>
                    <a:pt x="1848" y="6108"/>
                  </a:cubicBezTo>
                  <a:cubicBezTo>
                    <a:pt x="1751" y="6098"/>
                    <a:pt x="1660" y="6093"/>
                    <a:pt x="1575" y="6093"/>
                  </a:cubicBezTo>
                  <a:cubicBezTo>
                    <a:pt x="0" y="6093"/>
                    <a:pt x="453" y="7726"/>
                    <a:pt x="819" y="8519"/>
                  </a:cubicBezTo>
                  <a:cubicBezTo>
                    <a:pt x="1173" y="9387"/>
                    <a:pt x="2491" y="10029"/>
                    <a:pt x="2491" y="10029"/>
                  </a:cubicBezTo>
                  <a:cubicBezTo>
                    <a:pt x="2491" y="10029"/>
                    <a:pt x="2973" y="12183"/>
                    <a:pt x="3616" y="12376"/>
                  </a:cubicBezTo>
                  <a:cubicBezTo>
                    <a:pt x="4243" y="12555"/>
                    <a:pt x="7671" y="14010"/>
                    <a:pt x="8748" y="14010"/>
                  </a:cubicBezTo>
                  <a:cubicBezTo>
                    <a:pt x="8831" y="14010"/>
                    <a:pt x="8899" y="14002"/>
                    <a:pt x="8952" y="13983"/>
                  </a:cubicBezTo>
                  <a:cubicBezTo>
                    <a:pt x="9723" y="13694"/>
                    <a:pt x="10463" y="10222"/>
                    <a:pt x="10463" y="10222"/>
                  </a:cubicBezTo>
                  <a:cubicBezTo>
                    <a:pt x="10463" y="10222"/>
                    <a:pt x="11781" y="9579"/>
                    <a:pt x="11781" y="8904"/>
                  </a:cubicBezTo>
                  <a:cubicBezTo>
                    <a:pt x="11781" y="8262"/>
                    <a:pt x="11202" y="6365"/>
                    <a:pt x="11202" y="5915"/>
                  </a:cubicBezTo>
                  <a:cubicBezTo>
                    <a:pt x="11202" y="5433"/>
                    <a:pt x="12263" y="4115"/>
                    <a:pt x="12423" y="3086"/>
                  </a:cubicBezTo>
                  <a:cubicBezTo>
                    <a:pt x="12616" y="2058"/>
                    <a:pt x="11491" y="0"/>
                    <a:pt x="1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376;p64">
              <a:extLst>
                <a:ext uri="{FF2B5EF4-FFF2-40B4-BE49-F238E27FC236}">
                  <a16:creationId xmlns:a16="http://schemas.microsoft.com/office/drawing/2014/main" id="{95D522BE-7063-41B7-998F-CFEFD22B2C12}"/>
                </a:ext>
              </a:extLst>
            </p:cNvPr>
            <p:cNvSpPr/>
            <p:nvPr/>
          </p:nvSpPr>
          <p:spPr>
            <a:xfrm>
              <a:off x="2652775" y="1601625"/>
              <a:ext cx="312625" cy="363475"/>
            </a:xfrm>
            <a:custGeom>
              <a:avLst/>
              <a:gdLst/>
              <a:ahLst/>
              <a:cxnLst/>
              <a:rect l="l" t="t" r="r" b="b"/>
              <a:pathLst>
                <a:path w="12505" h="14539" extrusionOk="0">
                  <a:moveTo>
                    <a:pt x="11312" y="902"/>
                  </a:moveTo>
                  <a:cubicBezTo>
                    <a:pt x="11404" y="1095"/>
                    <a:pt x="11508" y="1328"/>
                    <a:pt x="11605" y="1584"/>
                  </a:cubicBezTo>
                  <a:cubicBezTo>
                    <a:pt x="11798" y="2099"/>
                    <a:pt x="11990" y="2709"/>
                    <a:pt x="11990" y="3095"/>
                  </a:cubicBezTo>
                  <a:cubicBezTo>
                    <a:pt x="11990" y="3192"/>
                    <a:pt x="11990" y="3256"/>
                    <a:pt x="11958" y="3320"/>
                  </a:cubicBezTo>
                  <a:cubicBezTo>
                    <a:pt x="11894" y="3770"/>
                    <a:pt x="11605" y="4349"/>
                    <a:pt x="11315" y="4863"/>
                  </a:cubicBezTo>
                  <a:cubicBezTo>
                    <a:pt x="11187" y="5120"/>
                    <a:pt x="11026" y="5345"/>
                    <a:pt x="10930" y="5570"/>
                  </a:cubicBezTo>
                  <a:cubicBezTo>
                    <a:pt x="10833" y="5795"/>
                    <a:pt x="10737" y="5956"/>
                    <a:pt x="10737" y="6181"/>
                  </a:cubicBezTo>
                  <a:cubicBezTo>
                    <a:pt x="10737" y="6342"/>
                    <a:pt x="10769" y="6535"/>
                    <a:pt x="10833" y="6792"/>
                  </a:cubicBezTo>
                  <a:cubicBezTo>
                    <a:pt x="10930" y="7177"/>
                    <a:pt x="11026" y="7660"/>
                    <a:pt x="11123" y="8110"/>
                  </a:cubicBezTo>
                  <a:cubicBezTo>
                    <a:pt x="11219" y="8560"/>
                    <a:pt x="11315" y="8978"/>
                    <a:pt x="11315" y="9170"/>
                  </a:cubicBezTo>
                  <a:cubicBezTo>
                    <a:pt x="11315" y="9235"/>
                    <a:pt x="11251" y="9363"/>
                    <a:pt x="11155" y="9492"/>
                  </a:cubicBezTo>
                  <a:cubicBezTo>
                    <a:pt x="10994" y="9685"/>
                    <a:pt x="10737" y="9878"/>
                    <a:pt x="10544" y="10006"/>
                  </a:cubicBezTo>
                  <a:cubicBezTo>
                    <a:pt x="10415" y="10103"/>
                    <a:pt x="10319" y="10135"/>
                    <a:pt x="10255" y="10199"/>
                  </a:cubicBezTo>
                  <a:lnTo>
                    <a:pt x="10158" y="10231"/>
                  </a:lnTo>
                  <a:lnTo>
                    <a:pt x="10126" y="10231"/>
                  </a:lnTo>
                  <a:cubicBezTo>
                    <a:pt x="10062" y="10295"/>
                    <a:pt x="10030" y="10360"/>
                    <a:pt x="9997" y="10424"/>
                  </a:cubicBezTo>
                  <a:cubicBezTo>
                    <a:pt x="9997" y="10424"/>
                    <a:pt x="9965" y="10649"/>
                    <a:pt x="9869" y="10970"/>
                  </a:cubicBezTo>
                  <a:cubicBezTo>
                    <a:pt x="9740" y="11453"/>
                    <a:pt x="9547" y="12192"/>
                    <a:pt x="9322" y="12835"/>
                  </a:cubicBezTo>
                  <a:cubicBezTo>
                    <a:pt x="9194" y="13156"/>
                    <a:pt x="9065" y="13446"/>
                    <a:pt x="8937" y="13638"/>
                  </a:cubicBezTo>
                  <a:cubicBezTo>
                    <a:pt x="8872" y="13767"/>
                    <a:pt x="8808" y="13831"/>
                    <a:pt x="8776" y="13896"/>
                  </a:cubicBezTo>
                  <a:cubicBezTo>
                    <a:pt x="8712" y="13960"/>
                    <a:pt x="8680" y="13992"/>
                    <a:pt x="8680" y="13992"/>
                  </a:cubicBezTo>
                  <a:lnTo>
                    <a:pt x="8519" y="13992"/>
                  </a:lnTo>
                  <a:cubicBezTo>
                    <a:pt x="8294" y="13992"/>
                    <a:pt x="7908" y="13928"/>
                    <a:pt x="7426" y="13767"/>
                  </a:cubicBezTo>
                  <a:cubicBezTo>
                    <a:pt x="6719" y="13574"/>
                    <a:pt x="5851" y="13253"/>
                    <a:pt x="5112" y="12996"/>
                  </a:cubicBezTo>
                  <a:cubicBezTo>
                    <a:pt x="4726" y="12835"/>
                    <a:pt x="4404" y="12706"/>
                    <a:pt x="4115" y="12610"/>
                  </a:cubicBezTo>
                  <a:cubicBezTo>
                    <a:pt x="3826" y="12513"/>
                    <a:pt x="3633" y="12417"/>
                    <a:pt x="3472" y="12385"/>
                  </a:cubicBezTo>
                  <a:cubicBezTo>
                    <a:pt x="3440" y="12385"/>
                    <a:pt x="3311" y="12256"/>
                    <a:pt x="3183" y="12063"/>
                  </a:cubicBezTo>
                  <a:cubicBezTo>
                    <a:pt x="3022" y="11742"/>
                    <a:pt x="2829" y="11292"/>
                    <a:pt x="2733" y="10906"/>
                  </a:cubicBezTo>
                  <a:cubicBezTo>
                    <a:pt x="2669" y="10713"/>
                    <a:pt x="2636" y="10553"/>
                    <a:pt x="2604" y="10424"/>
                  </a:cubicBezTo>
                  <a:cubicBezTo>
                    <a:pt x="2572" y="10328"/>
                    <a:pt x="2540" y="10231"/>
                    <a:pt x="2540" y="10231"/>
                  </a:cubicBezTo>
                  <a:cubicBezTo>
                    <a:pt x="2540" y="10167"/>
                    <a:pt x="2476" y="10103"/>
                    <a:pt x="2411" y="10070"/>
                  </a:cubicBezTo>
                  <a:lnTo>
                    <a:pt x="2347" y="10038"/>
                  </a:lnTo>
                  <a:cubicBezTo>
                    <a:pt x="2251" y="9974"/>
                    <a:pt x="1929" y="9781"/>
                    <a:pt x="1608" y="9556"/>
                  </a:cubicBezTo>
                  <a:cubicBezTo>
                    <a:pt x="1286" y="9299"/>
                    <a:pt x="965" y="8978"/>
                    <a:pt x="836" y="8688"/>
                  </a:cubicBezTo>
                  <a:cubicBezTo>
                    <a:pt x="708" y="8335"/>
                    <a:pt x="515" y="7820"/>
                    <a:pt x="515" y="7402"/>
                  </a:cubicBezTo>
                  <a:cubicBezTo>
                    <a:pt x="515" y="7177"/>
                    <a:pt x="579" y="6952"/>
                    <a:pt x="708" y="6856"/>
                  </a:cubicBezTo>
                  <a:cubicBezTo>
                    <a:pt x="804" y="6727"/>
                    <a:pt x="997" y="6631"/>
                    <a:pt x="1383" y="6599"/>
                  </a:cubicBezTo>
                  <a:cubicBezTo>
                    <a:pt x="1447" y="6599"/>
                    <a:pt x="1511" y="6631"/>
                    <a:pt x="1608" y="6631"/>
                  </a:cubicBezTo>
                  <a:cubicBezTo>
                    <a:pt x="2315" y="6695"/>
                    <a:pt x="2669" y="6952"/>
                    <a:pt x="2829" y="7242"/>
                  </a:cubicBezTo>
                  <a:cubicBezTo>
                    <a:pt x="3022" y="7499"/>
                    <a:pt x="3054" y="7788"/>
                    <a:pt x="3054" y="7949"/>
                  </a:cubicBezTo>
                  <a:lnTo>
                    <a:pt x="3054" y="8013"/>
                  </a:lnTo>
                  <a:lnTo>
                    <a:pt x="3086" y="8142"/>
                  </a:lnTo>
                  <a:cubicBezTo>
                    <a:pt x="3183" y="8399"/>
                    <a:pt x="3279" y="8592"/>
                    <a:pt x="3408" y="8720"/>
                  </a:cubicBezTo>
                  <a:cubicBezTo>
                    <a:pt x="3536" y="8849"/>
                    <a:pt x="3697" y="8945"/>
                    <a:pt x="3890" y="8945"/>
                  </a:cubicBezTo>
                  <a:cubicBezTo>
                    <a:pt x="4051" y="8945"/>
                    <a:pt x="4212" y="8881"/>
                    <a:pt x="4308" y="8785"/>
                  </a:cubicBezTo>
                  <a:cubicBezTo>
                    <a:pt x="4501" y="8656"/>
                    <a:pt x="4597" y="8463"/>
                    <a:pt x="4694" y="8303"/>
                  </a:cubicBezTo>
                  <a:cubicBezTo>
                    <a:pt x="4790" y="8110"/>
                    <a:pt x="4854" y="7949"/>
                    <a:pt x="4887" y="7820"/>
                  </a:cubicBezTo>
                  <a:cubicBezTo>
                    <a:pt x="4919" y="7692"/>
                    <a:pt x="4951" y="7499"/>
                    <a:pt x="4951" y="7274"/>
                  </a:cubicBezTo>
                  <a:cubicBezTo>
                    <a:pt x="4951" y="6952"/>
                    <a:pt x="4951" y="6535"/>
                    <a:pt x="4983" y="6181"/>
                  </a:cubicBezTo>
                  <a:cubicBezTo>
                    <a:pt x="4983" y="5988"/>
                    <a:pt x="4983" y="5827"/>
                    <a:pt x="5015" y="5699"/>
                  </a:cubicBezTo>
                  <a:cubicBezTo>
                    <a:pt x="5015" y="5570"/>
                    <a:pt x="5047" y="5474"/>
                    <a:pt x="5047" y="5442"/>
                  </a:cubicBezTo>
                  <a:lnTo>
                    <a:pt x="5079" y="5442"/>
                  </a:lnTo>
                  <a:cubicBezTo>
                    <a:pt x="5112" y="5409"/>
                    <a:pt x="5208" y="5377"/>
                    <a:pt x="5304" y="5345"/>
                  </a:cubicBezTo>
                  <a:cubicBezTo>
                    <a:pt x="5497" y="5281"/>
                    <a:pt x="5722" y="5217"/>
                    <a:pt x="5979" y="5088"/>
                  </a:cubicBezTo>
                  <a:cubicBezTo>
                    <a:pt x="6237" y="4959"/>
                    <a:pt x="6526" y="4767"/>
                    <a:pt x="6719" y="4445"/>
                  </a:cubicBezTo>
                  <a:cubicBezTo>
                    <a:pt x="6944" y="4156"/>
                    <a:pt x="6976" y="3770"/>
                    <a:pt x="6976" y="3417"/>
                  </a:cubicBezTo>
                  <a:cubicBezTo>
                    <a:pt x="6976" y="2862"/>
                    <a:pt x="6848" y="2275"/>
                    <a:pt x="6734" y="1876"/>
                  </a:cubicBezTo>
                  <a:lnTo>
                    <a:pt x="6734" y="1876"/>
                  </a:lnTo>
                  <a:cubicBezTo>
                    <a:pt x="7309" y="2019"/>
                    <a:pt x="8309" y="2227"/>
                    <a:pt x="9322" y="2227"/>
                  </a:cubicBezTo>
                  <a:cubicBezTo>
                    <a:pt x="10190" y="2227"/>
                    <a:pt x="10769" y="1713"/>
                    <a:pt x="11090" y="1263"/>
                  </a:cubicBezTo>
                  <a:cubicBezTo>
                    <a:pt x="11178" y="1140"/>
                    <a:pt x="11252" y="1017"/>
                    <a:pt x="11312" y="902"/>
                  </a:cubicBezTo>
                  <a:close/>
                  <a:moveTo>
                    <a:pt x="11316" y="1"/>
                  </a:moveTo>
                  <a:cubicBezTo>
                    <a:pt x="11296" y="1"/>
                    <a:pt x="11274" y="4"/>
                    <a:pt x="11251" y="9"/>
                  </a:cubicBezTo>
                  <a:cubicBezTo>
                    <a:pt x="11155" y="9"/>
                    <a:pt x="11058" y="106"/>
                    <a:pt x="11026" y="202"/>
                  </a:cubicBezTo>
                  <a:cubicBezTo>
                    <a:pt x="10994" y="266"/>
                    <a:pt x="10865" y="684"/>
                    <a:pt x="10608" y="1038"/>
                  </a:cubicBezTo>
                  <a:cubicBezTo>
                    <a:pt x="10319" y="1391"/>
                    <a:pt x="9933" y="1681"/>
                    <a:pt x="9322" y="1681"/>
                  </a:cubicBezTo>
                  <a:cubicBezTo>
                    <a:pt x="8583" y="1681"/>
                    <a:pt x="7876" y="1584"/>
                    <a:pt x="7297" y="1456"/>
                  </a:cubicBezTo>
                  <a:cubicBezTo>
                    <a:pt x="7040" y="1391"/>
                    <a:pt x="6815" y="1327"/>
                    <a:pt x="6654" y="1295"/>
                  </a:cubicBezTo>
                  <a:cubicBezTo>
                    <a:pt x="6558" y="1263"/>
                    <a:pt x="6494" y="1263"/>
                    <a:pt x="6462" y="1263"/>
                  </a:cubicBezTo>
                  <a:lnTo>
                    <a:pt x="6397" y="1231"/>
                  </a:lnTo>
                  <a:cubicBezTo>
                    <a:pt x="6371" y="1222"/>
                    <a:pt x="6346" y="1218"/>
                    <a:pt x="6320" y="1218"/>
                  </a:cubicBezTo>
                  <a:cubicBezTo>
                    <a:pt x="6252" y="1218"/>
                    <a:pt x="6187" y="1248"/>
                    <a:pt x="6140" y="1295"/>
                  </a:cubicBezTo>
                  <a:cubicBezTo>
                    <a:pt x="6044" y="1391"/>
                    <a:pt x="6044" y="1488"/>
                    <a:pt x="6076" y="1584"/>
                  </a:cubicBezTo>
                  <a:lnTo>
                    <a:pt x="6076" y="1616"/>
                  </a:lnTo>
                  <a:cubicBezTo>
                    <a:pt x="6172" y="1809"/>
                    <a:pt x="6462" y="2709"/>
                    <a:pt x="6462" y="3417"/>
                  </a:cubicBezTo>
                  <a:cubicBezTo>
                    <a:pt x="6462" y="3738"/>
                    <a:pt x="6397" y="3995"/>
                    <a:pt x="6301" y="4156"/>
                  </a:cubicBezTo>
                  <a:cubicBezTo>
                    <a:pt x="6044" y="4509"/>
                    <a:pt x="5754" y="4638"/>
                    <a:pt x="5433" y="4734"/>
                  </a:cubicBezTo>
                  <a:cubicBezTo>
                    <a:pt x="5272" y="4799"/>
                    <a:pt x="5144" y="4831"/>
                    <a:pt x="4983" y="4895"/>
                  </a:cubicBezTo>
                  <a:cubicBezTo>
                    <a:pt x="4919" y="4895"/>
                    <a:pt x="4854" y="4959"/>
                    <a:pt x="4758" y="4992"/>
                  </a:cubicBezTo>
                  <a:cubicBezTo>
                    <a:pt x="4694" y="5056"/>
                    <a:pt x="4629" y="5120"/>
                    <a:pt x="4565" y="5217"/>
                  </a:cubicBezTo>
                  <a:cubicBezTo>
                    <a:pt x="4533" y="5281"/>
                    <a:pt x="4533" y="5377"/>
                    <a:pt x="4501" y="5474"/>
                  </a:cubicBezTo>
                  <a:cubicBezTo>
                    <a:pt x="4437" y="5795"/>
                    <a:pt x="4437" y="6277"/>
                    <a:pt x="4404" y="6727"/>
                  </a:cubicBezTo>
                  <a:cubicBezTo>
                    <a:pt x="4404" y="6952"/>
                    <a:pt x="4404" y="7177"/>
                    <a:pt x="4404" y="7338"/>
                  </a:cubicBezTo>
                  <a:cubicBezTo>
                    <a:pt x="4404" y="7531"/>
                    <a:pt x="4372" y="7660"/>
                    <a:pt x="4372" y="7692"/>
                  </a:cubicBezTo>
                  <a:cubicBezTo>
                    <a:pt x="4340" y="7788"/>
                    <a:pt x="4276" y="8013"/>
                    <a:pt x="4147" y="8174"/>
                  </a:cubicBezTo>
                  <a:cubicBezTo>
                    <a:pt x="4083" y="8270"/>
                    <a:pt x="4051" y="8335"/>
                    <a:pt x="3987" y="8367"/>
                  </a:cubicBezTo>
                  <a:cubicBezTo>
                    <a:pt x="3922" y="8399"/>
                    <a:pt x="3890" y="8431"/>
                    <a:pt x="3890" y="8431"/>
                  </a:cubicBezTo>
                  <a:cubicBezTo>
                    <a:pt x="3890" y="8399"/>
                    <a:pt x="3858" y="8431"/>
                    <a:pt x="3794" y="8367"/>
                  </a:cubicBezTo>
                  <a:cubicBezTo>
                    <a:pt x="3737" y="8310"/>
                    <a:pt x="3680" y="8203"/>
                    <a:pt x="3601" y="8023"/>
                  </a:cubicBezTo>
                  <a:lnTo>
                    <a:pt x="3601" y="8023"/>
                  </a:lnTo>
                  <a:cubicBezTo>
                    <a:pt x="3601" y="8001"/>
                    <a:pt x="3601" y="7975"/>
                    <a:pt x="3601" y="7949"/>
                  </a:cubicBezTo>
                  <a:cubicBezTo>
                    <a:pt x="3601" y="7724"/>
                    <a:pt x="3569" y="7306"/>
                    <a:pt x="3279" y="6920"/>
                  </a:cubicBezTo>
                  <a:cubicBezTo>
                    <a:pt x="3022" y="6535"/>
                    <a:pt x="2508" y="6181"/>
                    <a:pt x="1672" y="6085"/>
                  </a:cubicBezTo>
                  <a:lnTo>
                    <a:pt x="1383" y="6085"/>
                  </a:lnTo>
                  <a:cubicBezTo>
                    <a:pt x="901" y="6085"/>
                    <a:pt x="515" y="6213"/>
                    <a:pt x="290" y="6502"/>
                  </a:cubicBezTo>
                  <a:cubicBezTo>
                    <a:pt x="65" y="6760"/>
                    <a:pt x="1" y="7081"/>
                    <a:pt x="1" y="7402"/>
                  </a:cubicBezTo>
                  <a:cubicBezTo>
                    <a:pt x="1" y="7949"/>
                    <a:pt x="193" y="8528"/>
                    <a:pt x="354" y="8913"/>
                  </a:cubicBezTo>
                  <a:cubicBezTo>
                    <a:pt x="579" y="9395"/>
                    <a:pt x="1029" y="9813"/>
                    <a:pt x="1415" y="10070"/>
                  </a:cubicBezTo>
                  <a:cubicBezTo>
                    <a:pt x="1693" y="10263"/>
                    <a:pt x="1928" y="10398"/>
                    <a:pt x="2055" y="10477"/>
                  </a:cubicBezTo>
                  <a:lnTo>
                    <a:pt x="2055" y="10477"/>
                  </a:lnTo>
                  <a:cubicBezTo>
                    <a:pt x="2103" y="10668"/>
                    <a:pt x="2208" y="11068"/>
                    <a:pt x="2347" y="11485"/>
                  </a:cubicBezTo>
                  <a:cubicBezTo>
                    <a:pt x="2444" y="11774"/>
                    <a:pt x="2572" y="12096"/>
                    <a:pt x="2733" y="12321"/>
                  </a:cubicBezTo>
                  <a:cubicBezTo>
                    <a:pt x="2894" y="12578"/>
                    <a:pt x="3054" y="12803"/>
                    <a:pt x="3344" y="12899"/>
                  </a:cubicBezTo>
                  <a:cubicBezTo>
                    <a:pt x="3472" y="12931"/>
                    <a:pt x="3794" y="13060"/>
                    <a:pt x="4212" y="13221"/>
                  </a:cubicBezTo>
                  <a:cubicBezTo>
                    <a:pt x="4854" y="13446"/>
                    <a:pt x="5690" y="13799"/>
                    <a:pt x="6494" y="14056"/>
                  </a:cubicBezTo>
                  <a:cubicBezTo>
                    <a:pt x="6912" y="14185"/>
                    <a:pt x="7297" y="14314"/>
                    <a:pt x="7651" y="14378"/>
                  </a:cubicBezTo>
                  <a:cubicBezTo>
                    <a:pt x="7972" y="14474"/>
                    <a:pt x="8294" y="14539"/>
                    <a:pt x="8519" y="14539"/>
                  </a:cubicBezTo>
                  <a:cubicBezTo>
                    <a:pt x="8647" y="14539"/>
                    <a:pt x="8744" y="14539"/>
                    <a:pt x="8840" y="14474"/>
                  </a:cubicBezTo>
                  <a:cubicBezTo>
                    <a:pt x="9033" y="14410"/>
                    <a:pt x="9130" y="14314"/>
                    <a:pt x="9258" y="14153"/>
                  </a:cubicBezTo>
                  <a:cubicBezTo>
                    <a:pt x="9451" y="13896"/>
                    <a:pt x="9612" y="13574"/>
                    <a:pt x="9740" y="13188"/>
                  </a:cubicBezTo>
                  <a:cubicBezTo>
                    <a:pt x="10117" y="12220"/>
                    <a:pt x="10404" y="11026"/>
                    <a:pt x="10487" y="10663"/>
                  </a:cubicBezTo>
                  <a:lnTo>
                    <a:pt x="10487" y="10663"/>
                  </a:lnTo>
                  <a:cubicBezTo>
                    <a:pt x="10618" y="10596"/>
                    <a:pt x="10854" y="10467"/>
                    <a:pt x="11090" y="10295"/>
                  </a:cubicBezTo>
                  <a:cubicBezTo>
                    <a:pt x="11251" y="10167"/>
                    <a:pt x="11444" y="10006"/>
                    <a:pt x="11573" y="9813"/>
                  </a:cubicBezTo>
                  <a:cubicBezTo>
                    <a:pt x="11733" y="9653"/>
                    <a:pt x="11830" y="9428"/>
                    <a:pt x="11830" y="9170"/>
                  </a:cubicBezTo>
                  <a:cubicBezTo>
                    <a:pt x="11830" y="8978"/>
                    <a:pt x="11798" y="8720"/>
                    <a:pt x="11733" y="8431"/>
                  </a:cubicBezTo>
                  <a:cubicBezTo>
                    <a:pt x="11669" y="8013"/>
                    <a:pt x="11540" y="7531"/>
                    <a:pt x="11444" y="7081"/>
                  </a:cubicBezTo>
                  <a:cubicBezTo>
                    <a:pt x="11412" y="6888"/>
                    <a:pt x="11348" y="6695"/>
                    <a:pt x="11315" y="6502"/>
                  </a:cubicBezTo>
                  <a:cubicBezTo>
                    <a:pt x="11283" y="6342"/>
                    <a:pt x="11283" y="6213"/>
                    <a:pt x="11283" y="6181"/>
                  </a:cubicBezTo>
                  <a:cubicBezTo>
                    <a:pt x="11283" y="6149"/>
                    <a:pt x="11315" y="5988"/>
                    <a:pt x="11412" y="5795"/>
                  </a:cubicBezTo>
                  <a:cubicBezTo>
                    <a:pt x="11540" y="5506"/>
                    <a:pt x="11798" y="5120"/>
                    <a:pt x="11990" y="4702"/>
                  </a:cubicBezTo>
                  <a:cubicBezTo>
                    <a:pt x="12215" y="4284"/>
                    <a:pt x="12408" y="3834"/>
                    <a:pt x="12505" y="3417"/>
                  </a:cubicBezTo>
                  <a:cubicBezTo>
                    <a:pt x="12505" y="3320"/>
                    <a:pt x="12505" y="3224"/>
                    <a:pt x="12505" y="3095"/>
                  </a:cubicBezTo>
                  <a:cubicBezTo>
                    <a:pt x="12505" y="2484"/>
                    <a:pt x="12248" y="1777"/>
                    <a:pt x="12023" y="1166"/>
                  </a:cubicBezTo>
                  <a:cubicBezTo>
                    <a:pt x="11765" y="588"/>
                    <a:pt x="11540" y="138"/>
                    <a:pt x="11540" y="138"/>
                  </a:cubicBezTo>
                  <a:cubicBezTo>
                    <a:pt x="11488" y="58"/>
                    <a:pt x="11413" y="1"/>
                    <a:pt x="11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377;p64">
              <a:extLst>
                <a:ext uri="{FF2B5EF4-FFF2-40B4-BE49-F238E27FC236}">
                  <a16:creationId xmlns:a16="http://schemas.microsoft.com/office/drawing/2014/main" id="{987FA2A2-923E-45BA-B130-C132A2C10EBB}"/>
                </a:ext>
              </a:extLst>
            </p:cNvPr>
            <p:cNvSpPr/>
            <p:nvPr/>
          </p:nvSpPr>
          <p:spPr>
            <a:xfrm>
              <a:off x="2962975" y="1971500"/>
              <a:ext cx="295750" cy="594125"/>
            </a:xfrm>
            <a:custGeom>
              <a:avLst/>
              <a:gdLst/>
              <a:ahLst/>
              <a:cxnLst/>
              <a:rect l="l" t="t" r="r" b="b"/>
              <a:pathLst>
                <a:path w="11830" h="23765" extrusionOk="0">
                  <a:moveTo>
                    <a:pt x="2925" y="1"/>
                  </a:moveTo>
                  <a:lnTo>
                    <a:pt x="0" y="3472"/>
                  </a:lnTo>
                  <a:cubicBezTo>
                    <a:pt x="0" y="3472"/>
                    <a:pt x="482" y="7233"/>
                    <a:pt x="1415" y="8712"/>
                  </a:cubicBezTo>
                  <a:cubicBezTo>
                    <a:pt x="2347" y="10223"/>
                    <a:pt x="6301" y="16041"/>
                    <a:pt x="6301" y="16041"/>
                  </a:cubicBezTo>
                  <a:cubicBezTo>
                    <a:pt x="6301" y="16041"/>
                    <a:pt x="6011" y="18002"/>
                    <a:pt x="6301" y="18580"/>
                  </a:cubicBezTo>
                  <a:cubicBezTo>
                    <a:pt x="6558" y="19127"/>
                    <a:pt x="7683" y="21859"/>
                    <a:pt x="7683" y="22213"/>
                  </a:cubicBezTo>
                  <a:cubicBezTo>
                    <a:pt x="7683" y="22441"/>
                    <a:pt x="7954" y="22636"/>
                    <a:pt x="8195" y="22636"/>
                  </a:cubicBezTo>
                  <a:cubicBezTo>
                    <a:pt x="8360" y="22636"/>
                    <a:pt x="8511" y="22544"/>
                    <a:pt x="8551" y="22309"/>
                  </a:cubicBezTo>
                  <a:cubicBezTo>
                    <a:pt x="8647" y="21763"/>
                    <a:pt x="8647" y="20991"/>
                    <a:pt x="8647" y="20991"/>
                  </a:cubicBezTo>
                  <a:lnTo>
                    <a:pt x="10222" y="23434"/>
                  </a:lnTo>
                  <a:cubicBezTo>
                    <a:pt x="10222" y="23434"/>
                    <a:pt x="10632" y="23765"/>
                    <a:pt x="10977" y="23765"/>
                  </a:cubicBezTo>
                  <a:cubicBezTo>
                    <a:pt x="11125" y="23765"/>
                    <a:pt x="11261" y="23704"/>
                    <a:pt x="11347" y="23530"/>
                  </a:cubicBezTo>
                  <a:cubicBezTo>
                    <a:pt x="11637" y="22984"/>
                    <a:pt x="11444" y="19962"/>
                    <a:pt x="11637" y="18741"/>
                  </a:cubicBezTo>
                  <a:cubicBezTo>
                    <a:pt x="11829" y="17552"/>
                    <a:pt x="10897" y="15848"/>
                    <a:pt x="10126" y="15109"/>
                  </a:cubicBezTo>
                  <a:cubicBezTo>
                    <a:pt x="9386" y="14337"/>
                    <a:pt x="8454" y="13051"/>
                    <a:pt x="8165" y="12762"/>
                  </a:cubicBezTo>
                  <a:cubicBezTo>
                    <a:pt x="7876" y="12473"/>
                    <a:pt x="6654" y="8069"/>
                    <a:pt x="6108" y="5080"/>
                  </a:cubicBezTo>
                  <a:cubicBezTo>
                    <a:pt x="5529" y="2058"/>
                    <a:pt x="4051" y="194"/>
                    <a:pt x="2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378;p64">
              <a:extLst>
                <a:ext uri="{FF2B5EF4-FFF2-40B4-BE49-F238E27FC236}">
                  <a16:creationId xmlns:a16="http://schemas.microsoft.com/office/drawing/2014/main" id="{7A1308AF-3F5A-46BD-9ED7-5C292919F324}"/>
                </a:ext>
              </a:extLst>
            </p:cNvPr>
            <p:cNvSpPr/>
            <p:nvPr/>
          </p:nvSpPr>
          <p:spPr>
            <a:xfrm>
              <a:off x="2955750" y="1964925"/>
              <a:ext cx="305375" cy="607700"/>
            </a:xfrm>
            <a:custGeom>
              <a:avLst/>
              <a:gdLst/>
              <a:ahLst/>
              <a:cxnLst/>
              <a:rect l="l" t="t" r="r" b="b"/>
              <a:pathLst>
                <a:path w="12215" h="24308" extrusionOk="0">
                  <a:moveTo>
                    <a:pt x="3186" y="0"/>
                  </a:moveTo>
                  <a:cubicBezTo>
                    <a:pt x="3054" y="0"/>
                    <a:pt x="2953" y="92"/>
                    <a:pt x="2925" y="232"/>
                  </a:cubicBezTo>
                  <a:cubicBezTo>
                    <a:pt x="2925" y="360"/>
                    <a:pt x="3022" y="521"/>
                    <a:pt x="3150" y="521"/>
                  </a:cubicBezTo>
                  <a:cubicBezTo>
                    <a:pt x="3600" y="585"/>
                    <a:pt x="4211" y="1067"/>
                    <a:pt x="4790" y="1903"/>
                  </a:cubicBezTo>
                  <a:cubicBezTo>
                    <a:pt x="5336" y="2739"/>
                    <a:pt x="5850" y="3896"/>
                    <a:pt x="6140" y="5375"/>
                  </a:cubicBezTo>
                  <a:cubicBezTo>
                    <a:pt x="6397" y="6885"/>
                    <a:pt x="6847" y="8750"/>
                    <a:pt x="7265" y="10261"/>
                  </a:cubicBezTo>
                  <a:cubicBezTo>
                    <a:pt x="7490" y="11032"/>
                    <a:pt x="7683" y="11707"/>
                    <a:pt x="7843" y="12189"/>
                  </a:cubicBezTo>
                  <a:cubicBezTo>
                    <a:pt x="7908" y="12446"/>
                    <a:pt x="8004" y="12671"/>
                    <a:pt x="8068" y="12832"/>
                  </a:cubicBezTo>
                  <a:cubicBezTo>
                    <a:pt x="8100" y="12896"/>
                    <a:pt x="8133" y="12993"/>
                    <a:pt x="8165" y="13025"/>
                  </a:cubicBezTo>
                  <a:cubicBezTo>
                    <a:pt x="8197" y="13089"/>
                    <a:pt x="8197" y="13154"/>
                    <a:pt x="8261" y="13218"/>
                  </a:cubicBezTo>
                  <a:cubicBezTo>
                    <a:pt x="8325" y="13250"/>
                    <a:pt x="8422" y="13379"/>
                    <a:pt x="8550" y="13572"/>
                  </a:cubicBezTo>
                  <a:cubicBezTo>
                    <a:pt x="8968" y="14086"/>
                    <a:pt x="9643" y="14954"/>
                    <a:pt x="10222" y="15564"/>
                  </a:cubicBezTo>
                  <a:cubicBezTo>
                    <a:pt x="10543" y="15854"/>
                    <a:pt x="10929" y="16400"/>
                    <a:pt x="11186" y="16947"/>
                  </a:cubicBezTo>
                  <a:cubicBezTo>
                    <a:pt x="11476" y="17525"/>
                    <a:pt x="11668" y="18168"/>
                    <a:pt x="11668" y="18682"/>
                  </a:cubicBezTo>
                  <a:cubicBezTo>
                    <a:pt x="11668" y="18779"/>
                    <a:pt x="11668" y="18875"/>
                    <a:pt x="11668" y="18972"/>
                  </a:cubicBezTo>
                  <a:cubicBezTo>
                    <a:pt x="11572" y="19615"/>
                    <a:pt x="11572" y="20675"/>
                    <a:pt x="11540" y="21640"/>
                  </a:cubicBezTo>
                  <a:cubicBezTo>
                    <a:pt x="11540" y="22122"/>
                    <a:pt x="11540" y="22604"/>
                    <a:pt x="11508" y="22958"/>
                  </a:cubicBezTo>
                  <a:cubicBezTo>
                    <a:pt x="11508" y="23151"/>
                    <a:pt x="11476" y="23311"/>
                    <a:pt x="11476" y="23440"/>
                  </a:cubicBezTo>
                  <a:cubicBezTo>
                    <a:pt x="11443" y="23568"/>
                    <a:pt x="11411" y="23665"/>
                    <a:pt x="11411" y="23665"/>
                  </a:cubicBezTo>
                  <a:lnTo>
                    <a:pt x="11347" y="23729"/>
                  </a:lnTo>
                  <a:lnTo>
                    <a:pt x="11283" y="23761"/>
                  </a:lnTo>
                  <a:cubicBezTo>
                    <a:pt x="11186" y="23761"/>
                    <a:pt x="11026" y="23697"/>
                    <a:pt x="10897" y="23633"/>
                  </a:cubicBezTo>
                  <a:cubicBezTo>
                    <a:pt x="10833" y="23601"/>
                    <a:pt x="10768" y="23568"/>
                    <a:pt x="10736" y="23536"/>
                  </a:cubicBezTo>
                  <a:lnTo>
                    <a:pt x="10704" y="23504"/>
                  </a:lnTo>
                  <a:lnTo>
                    <a:pt x="10695" y="23504"/>
                  </a:lnTo>
                  <a:lnTo>
                    <a:pt x="9161" y="21125"/>
                  </a:lnTo>
                  <a:cubicBezTo>
                    <a:pt x="9108" y="21046"/>
                    <a:pt x="9012" y="20989"/>
                    <a:pt x="8908" y="20989"/>
                  </a:cubicBezTo>
                  <a:cubicBezTo>
                    <a:pt x="8885" y="20989"/>
                    <a:pt x="8863" y="20991"/>
                    <a:pt x="8840" y="20997"/>
                  </a:cubicBezTo>
                  <a:cubicBezTo>
                    <a:pt x="8743" y="21061"/>
                    <a:pt x="8647" y="21158"/>
                    <a:pt x="8647" y="21254"/>
                  </a:cubicBezTo>
                  <a:cubicBezTo>
                    <a:pt x="8647" y="21254"/>
                    <a:pt x="8647" y="21447"/>
                    <a:pt x="8647" y="21704"/>
                  </a:cubicBezTo>
                  <a:cubicBezTo>
                    <a:pt x="8647" y="21961"/>
                    <a:pt x="8615" y="22283"/>
                    <a:pt x="8550" y="22540"/>
                  </a:cubicBezTo>
                  <a:cubicBezTo>
                    <a:pt x="8550" y="22604"/>
                    <a:pt x="8550" y="22604"/>
                    <a:pt x="8518" y="22604"/>
                  </a:cubicBezTo>
                  <a:lnTo>
                    <a:pt x="8486" y="22636"/>
                  </a:lnTo>
                  <a:cubicBezTo>
                    <a:pt x="8422" y="22636"/>
                    <a:pt x="8358" y="22604"/>
                    <a:pt x="8325" y="22572"/>
                  </a:cubicBezTo>
                  <a:lnTo>
                    <a:pt x="8261" y="22508"/>
                  </a:lnTo>
                  <a:lnTo>
                    <a:pt x="8261" y="22476"/>
                  </a:lnTo>
                  <a:cubicBezTo>
                    <a:pt x="8261" y="22379"/>
                    <a:pt x="8229" y="22283"/>
                    <a:pt x="8197" y="22186"/>
                  </a:cubicBezTo>
                  <a:cubicBezTo>
                    <a:pt x="7972" y="21350"/>
                    <a:pt x="7072" y="19229"/>
                    <a:pt x="6815" y="18715"/>
                  </a:cubicBezTo>
                  <a:cubicBezTo>
                    <a:pt x="6782" y="18650"/>
                    <a:pt x="6750" y="18554"/>
                    <a:pt x="6750" y="18425"/>
                  </a:cubicBezTo>
                  <a:cubicBezTo>
                    <a:pt x="6718" y="18265"/>
                    <a:pt x="6718" y="18104"/>
                    <a:pt x="6718" y="17911"/>
                  </a:cubicBezTo>
                  <a:cubicBezTo>
                    <a:pt x="6718" y="17557"/>
                    <a:pt x="6750" y="17172"/>
                    <a:pt x="6782" y="16850"/>
                  </a:cubicBezTo>
                  <a:cubicBezTo>
                    <a:pt x="6782" y="16690"/>
                    <a:pt x="6815" y="16561"/>
                    <a:pt x="6815" y="16497"/>
                  </a:cubicBezTo>
                  <a:cubicBezTo>
                    <a:pt x="6847" y="16400"/>
                    <a:pt x="6847" y="16336"/>
                    <a:pt x="6847" y="16336"/>
                  </a:cubicBezTo>
                  <a:cubicBezTo>
                    <a:pt x="6847" y="16272"/>
                    <a:pt x="6847" y="16207"/>
                    <a:pt x="6815" y="16143"/>
                  </a:cubicBezTo>
                  <a:cubicBezTo>
                    <a:pt x="6815" y="16143"/>
                    <a:pt x="6557" y="15789"/>
                    <a:pt x="6172" y="15211"/>
                  </a:cubicBezTo>
                  <a:cubicBezTo>
                    <a:pt x="5015" y="13507"/>
                    <a:pt x="2636" y="9971"/>
                    <a:pt x="1929" y="8846"/>
                  </a:cubicBezTo>
                  <a:cubicBezTo>
                    <a:pt x="1511" y="8171"/>
                    <a:pt x="1125" y="6853"/>
                    <a:pt x="900" y="5728"/>
                  </a:cubicBezTo>
                  <a:cubicBezTo>
                    <a:pt x="804" y="5182"/>
                    <a:pt x="707" y="4667"/>
                    <a:pt x="643" y="4314"/>
                  </a:cubicBezTo>
                  <a:cubicBezTo>
                    <a:pt x="579" y="3928"/>
                    <a:pt x="546" y="3703"/>
                    <a:pt x="546" y="3703"/>
                  </a:cubicBezTo>
                  <a:cubicBezTo>
                    <a:pt x="546" y="3563"/>
                    <a:pt x="449" y="3472"/>
                    <a:pt x="318" y="3472"/>
                  </a:cubicBezTo>
                  <a:cubicBezTo>
                    <a:pt x="298" y="3472"/>
                    <a:pt x="278" y="3474"/>
                    <a:pt x="257" y="3478"/>
                  </a:cubicBezTo>
                  <a:cubicBezTo>
                    <a:pt x="129" y="3478"/>
                    <a:pt x="0" y="3607"/>
                    <a:pt x="32" y="3767"/>
                  </a:cubicBezTo>
                  <a:cubicBezTo>
                    <a:pt x="32" y="3767"/>
                    <a:pt x="161" y="4732"/>
                    <a:pt x="386" y="5857"/>
                  </a:cubicBezTo>
                  <a:cubicBezTo>
                    <a:pt x="611" y="6982"/>
                    <a:pt x="964" y="8300"/>
                    <a:pt x="1479" y="9136"/>
                  </a:cubicBezTo>
                  <a:cubicBezTo>
                    <a:pt x="2335" y="10523"/>
                    <a:pt x="5741" y="15518"/>
                    <a:pt x="6290" y="16348"/>
                  </a:cubicBezTo>
                  <a:lnTo>
                    <a:pt x="6290" y="16348"/>
                  </a:lnTo>
                  <a:cubicBezTo>
                    <a:pt x="6259" y="16575"/>
                    <a:pt x="6172" y="17276"/>
                    <a:pt x="6172" y="17911"/>
                  </a:cubicBezTo>
                  <a:cubicBezTo>
                    <a:pt x="6172" y="18104"/>
                    <a:pt x="6204" y="18297"/>
                    <a:pt x="6204" y="18490"/>
                  </a:cubicBezTo>
                  <a:cubicBezTo>
                    <a:pt x="6236" y="18650"/>
                    <a:pt x="6268" y="18811"/>
                    <a:pt x="6332" y="18940"/>
                  </a:cubicBezTo>
                  <a:cubicBezTo>
                    <a:pt x="6461" y="19229"/>
                    <a:pt x="6815" y="20033"/>
                    <a:pt x="7136" y="20836"/>
                  </a:cubicBezTo>
                  <a:cubicBezTo>
                    <a:pt x="7297" y="21222"/>
                    <a:pt x="7458" y="21608"/>
                    <a:pt x="7554" y="21929"/>
                  </a:cubicBezTo>
                  <a:cubicBezTo>
                    <a:pt x="7618" y="22090"/>
                    <a:pt x="7650" y="22218"/>
                    <a:pt x="7683" y="22315"/>
                  </a:cubicBezTo>
                  <a:cubicBezTo>
                    <a:pt x="7683" y="22379"/>
                    <a:pt x="7715" y="22411"/>
                    <a:pt x="7715" y="22443"/>
                  </a:cubicBezTo>
                  <a:lnTo>
                    <a:pt x="7715" y="22476"/>
                  </a:lnTo>
                  <a:cubicBezTo>
                    <a:pt x="7715" y="22701"/>
                    <a:pt x="7843" y="22861"/>
                    <a:pt x="7972" y="22990"/>
                  </a:cubicBezTo>
                  <a:cubicBezTo>
                    <a:pt x="8133" y="23086"/>
                    <a:pt x="8293" y="23151"/>
                    <a:pt x="8486" y="23183"/>
                  </a:cubicBezTo>
                  <a:cubicBezTo>
                    <a:pt x="8615" y="23183"/>
                    <a:pt x="8743" y="23118"/>
                    <a:pt x="8872" y="23022"/>
                  </a:cubicBezTo>
                  <a:cubicBezTo>
                    <a:pt x="9000" y="22926"/>
                    <a:pt x="9065" y="22797"/>
                    <a:pt x="9097" y="22636"/>
                  </a:cubicBezTo>
                  <a:cubicBezTo>
                    <a:pt x="9124" y="22464"/>
                    <a:pt x="9144" y="22281"/>
                    <a:pt x="9158" y="22107"/>
                  </a:cubicBezTo>
                  <a:lnTo>
                    <a:pt x="9158" y="22107"/>
                  </a:lnTo>
                  <a:lnTo>
                    <a:pt x="10286" y="23858"/>
                  </a:lnTo>
                  <a:lnTo>
                    <a:pt x="10351" y="23922"/>
                  </a:lnTo>
                  <a:cubicBezTo>
                    <a:pt x="10351" y="23922"/>
                    <a:pt x="10479" y="24018"/>
                    <a:pt x="10640" y="24115"/>
                  </a:cubicBezTo>
                  <a:cubicBezTo>
                    <a:pt x="10801" y="24179"/>
                    <a:pt x="11026" y="24308"/>
                    <a:pt x="11283" y="24308"/>
                  </a:cubicBezTo>
                  <a:cubicBezTo>
                    <a:pt x="11379" y="24308"/>
                    <a:pt x="11508" y="24276"/>
                    <a:pt x="11604" y="24211"/>
                  </a:cubicBezTo>
                  <a:cubicBezTo>
                    <a:pt x="11733" y="24147"/>
                    <a:pt x="11829" y="24051"/>
                    <a:pt x="11893" y="23922"/>
                  </a:cubicBezTo>
                  <a:cubicBezTo>
                    <a:pt x="11926" y="23793"/>
                    <a:pt x="11958" y="23665"/>
                    <a:pt x="11990" y="23536"/>
                  </a:cubicBezTo>
                  <a:cubicBezTo>
                    <a:pt x="12086" y="22990"/>
                    <a:pt x="12086" y="22154"/>
                    <a:pt x="12086" y="21286"/>
                  </a:cubicBezTo>
                  <a:cubicBezTo>
                    <a:pt x="12086" y="20418"/>
                    <a:pt x="12118" y="19550"/>
                    <a:pt x="12183" y="19068"/>
                  </a:cubicBezTo>
                  <a:cubicBezTo>
                    <a:pt x="12215" y="18940"/>
                    <a:pt x="12215" y="18811"/>
                    <a:pt x="12215" y="18682"/>
                  </a:cubicBezTo>
                  <a:cubicBezTo>
                    <a:pt x="12215" y="18040"/>
                    <a:pt x="11990" y="17332"/>
                    <a:pt x="11668" y="16722"/>
                  </a:cubicBezTo>
                  <a:cubicBezTo>
                    <a:pt x="11379" y="16111"/>
                    <a:pt x="10993" y="15532"/>
                    <a:pt x="10608" y="15179"/>
                  </a:cubicBezTo>
                  <a:cubicBezTo>
                    <a:pt x="10254" y="14825"/>
                    <a:pt x="9836" y="14311"/>
                    <a:pt x="9483" y="13861"/>
                  </a:cubicBezTo>
                  <a:cubicBezTo>
                    <a:pt x="9290" y="13636"/>
                    <a:pt x="9129" y="13411"/>
                    <a:pt x="8968" y="13218"/>
                  </a:cubicBezTo>
                  <a:cubicBezTo>
                    <a:pt x="8840" y="13057"/>
                    <a:pt x="8743" y="12929"/>
                    <a:pt x="8647" y="12832"/>
                  </a:cubicBezTo>
                  <a:cubicBezTo>
                    <a:pt x="8615" y="12768"/>
                    <a:pt x="8550" y="12639"/>
                    <a:pt x="8486" y="12479"/>
                  </a:cubicBezTo>
                  <a:cubicBezTo>
                    <a:pt x="8036" y="11257"/>
                    <a:pt x="7104" y="7753"/>
                    <a:pt x="6654" y="5278"/>
                  </a:cubicBezTo>
                  <a:cubicBezTo>
                    <a:pt x="6365" y="3735"/>
                    <a:pt x="5850" y="2482"/>
                    <a:pt x="5240" y="1582"/>
                  </a:cubicBezTo>
                  <a:cubicBezTo>
                    <a:pt x="4629" y="682"/>
                    <a:pt x="3922" y="135"/>
                    <a:pt x="3247" y="7"/>
                  </a:cubicBezTo>
                  <a:cubicBezTo>
                    <a:pt x="3226" y="2"/>
                    <a:pt x="3206" y="0"/>
                    <a:pt x="3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379;p64">
              <a:extLst>
                <a:ext uri="{FF2B5EF4-FFF2-40B4-BE49-F238E27FC236}">
                  <a16:creationId xmlns:a16="http://schemas.microsoft.com/office/drawing/2014/main" id="{16C7E292-857D-4CAA-9FB4-A828A20589A8}"/>
                </a:ext>
              </a:extLst>
            </p:cNvPr>
            <p:cNvSpPr/>
            <p:nvPr/>
          </p:nvSpPr>
          <p:spPr>
            <a:xfrm>
              <a:off x="3105200" y="2303400"/>
              <a:ext cx="153525" cy="262225"/>
            </a:xfrm>
            <a:custGeom>
              <a:avLst/>
              <a:gdLst/>
              <a:ahLst/>
              <a:cxnLst/>
              <a:rect l="l" t="t" r="r" b="b"/>
              <a:pathLst>
                <a:path w="6141" h="10489" extrusionOk="0">
                  <a:moveTo>
                    <a:pt x="2926" y="0"/>
                  </a:moveTo>
                  <a:cubicBezTo>
                    <a:pt x="1512" y="386"/>
                    <a:pt x="515" y="1286"/>
                    <a:pt x="1" y="1865"/>
                  </a:cubicBezTo>
                  <a:cubicBezTo>
                    <a:pt x="354" y="2411"/>
                    <a:pt x="612" y="2765"/>
                    <a:pt x="612" y="2765"/>
                  </a:cubicBezTo>
                  <a:cubicBezTo>
                    <a:pt x="612" y="2765"/>
                    <a:pt x="322" y="4726"/>
                    <a:pt x="612" y="5304"/>
                  </a:cubicBezTo>
                  <a:cubicBezTo>
                    <a:pt x="869" y="5851"/>
                    <a:pt x="1994" y="8583"/>
                    <a:pt x="1994" y="8937"/>
                  </a:cubicBezTo>
                  <a:cubicBezTo>
                    <a:pt x="1994" y="9165"/>
                    <a:pt x="2265" y="9360"/>
                    <a:pt x="2506" y="9360"/>
                  </a:cubicBezTo>
                  <a:cubicBezTo>
                    <a:pt x="2671" y="9360"/>
                    <a:pt x="2822" y="9268"/>
                    <a:pt x="2862" y="9033"/>
                  </a:cubicBezTo>
                  <a:cubicBezTo>
                    <a:pt x="2958" y="8487"/>
                    <a:pt x="2958" y="7715"/>
                    <a:pt x="2958" y="7715"/>
                  </a:cubicBezTo>
                  <a:lnTo>
                    <a:pt x="4533" y="10158"/>
                  </a:lnTo>
                  <a:cubicBezTo>
                    <a:pt x="4533" y="10158"/>
                    <a:pt x="4943" y="10489"/>
                    <a:pt x="5288" y="10489"/>
                  </a:cubicBezTo>
                  <a:cubicBezTo>
                    <a:pt x="5436" y="10489"/>
                    <a:pt x="5572" y="10428"/>
                    <a:pt x="5658" y="10254"/>
                  </a:cubicBezTo>
                  <a:cubicBezTo>
                    <a:pt x="5948" y="9708"/>
                    <a:pt x="5755" y="6686"/>
                    <a:pt x="5948" y="5465"/>
                  </a:cubicBezTo>
                  <a:cubicBezTo>
                    <a:pt x="6140" y="4276"/>
                    <a:pt x="5208" y="2572"/>
                    <a:pt x="4437" y="1833"/>
                  </a:cubicBezTo>
                  <a:cubicBezTo>
                    <a:pt x="3922" y="1318"/>
                    <a:pt x="3344" y="547"/>
                    <a:pt x="29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380;p64">
              <a:extLst>
                <a:ext uri="{FF2B5EF4-FFF2-40B4-BE49-F238E27FC236}">
                  <a16:creationId xmlns:a16="http://schemas.microsoft.com/office/drawing/2014/main" id="{935E4478-AF90-4287-80A1-9D21556CC67A}"/>
                </a:ext>
              </a:extLst>
            </p:cNvPr>
            <p:cNvSpPr/>
            <p:nvPr/>
          </p:nvSpPr>
          <p:spPr>
            <a:xfrm>
              <a:off x="3097975" y="2296750"/>
              <a:ext cx="163150" cy="275875"/>
            </a:xfrm>
            <a:custGeom>
              <a:avLst/>
              <a:gdLst/>
              <a:ahLst/>
              <a:cxnLst/>
              <a:rect l="l" t="t" r="r" b="b"/>
              <a:pathLst>
                <a:path w="6526" h="11035" extrusionOk="0">
                  <a:moveTo>
                    <a:pt x="3086" y="578"/>
                  </a:moveTo>
                  <a:cubicBezTo>
                    <a:pt x="3498" y="1087"/>
                    <a:pt x="4057" y="1786"/>
                    <a:pt x="4533" y="2291"/>
                  </a:cubicBezTo>
                  <a:cubicBezTo>
                    <a:pt x="4854" y="2581"/>
                    <a:pt x="5240" y="3127"/>
                    <a:pt x="5497" y="3674"/>
                  </a:cubicBezTo>
                  <a:cubicBezTo>
                    <a:pt x="5787" y="4252"/>
                    <a:pt x="5979" y="4895"/>
                    <a:pt x="5979" y="5409"/>
                  </a:cubicBezTo>
                  <a:cubicBezTo>
                    <a:pt x="5979" y="5506"/>
                    <a:pt x="5979" y="5602"/>
                    <a:pt x="5979" y="5699"/>
                  </a:cubicBezTo>
                  <a:cubicBezTo>
                    <a:pt x="5883" y="6342"/>
                    <a:pt x="5883" y="7402"/>
                    <a:pt x="5851" y="8367"/>
                  </a:cubicBezTo>
                  <a:cubicBezTo>
                    <a:pt x="5851" y="8849"/>
                    <a:pt x="5851" y="9331"/>
                    <a:pt x="5819" y="9685"/>
                  </a:cubicBezTo>
                  <a:cubicBezTo>
                    <a:pt x="5819" y="9878"/>
                    <a:pt x="5787" y="10038"/>
                    <a:pt x="5787" y="10167"/>
                  </a:cubicBezTo>
                  <a:cubicBezTo>
                    <a:pt x="5754" y="10295"/>
                    <a:pt x="5722" y="10392"/>
                    <a:pt x="5722" y="10392"/>
                  </a:cubicBezTo>
                  <a:lnTo>
                    <a:pt x="5658" y="10456"/>
                  </a:lnTo>
                  <a:lnTo>
                    <a:pt x="5594" y="10488"/>
                  </a:lnTo>
                  <a:cubicBezTo>
                    <a:pt x="5497" y="10488"/>
                    <a:pt x="5337" y="10424"/>
                    <a:pt x="5208" y="10360"/>
                  </a:cubicBezTo>
                  <a:cubicBezTo>
                    <a:pt x="5144" y="10328"/>
                    <a:pt x="5079" y="10295"/>
                    <a:pt x="5047" y="10263"/>
                  </a:cubicBezTo>
                  <a:lnTo>
                    <a:pt x="5015" y="10231"/>
                  </a:lnTo>
                  <a:lnTo>
                    <a:pt x="5006" y="10231"/>
                  </a:lnTo>
                  <a:lnTo>
                    <a:pt x="3472" y="7852"/>
                  </a:lnTo>
                  <a:cubicBezTo>
                    <a:pt x="3419" y="7773"/>
                    <a:pt x="3323" y="7716"/>
                    <a:pt x="3219" y="7716"/>
                  </a:cubicBezTo>
                  <a:cubicBezTo>
                    <a:pt x="3196" y="7716"/>
                    <a:pt x="3174" y="7718"/>
                    <a:pt x="3151" y="7724"/>
                  </a:cubicBezTo>
                  <a:cubicBezTo>
                    <a:pt x="3054" y="7788"/>
                    <a:pt x="2958" y="7885"/>
                    <a:pt x="2958" y="7981"/>
                  </a:cubicBezTo>
                  <a:cubicBezTo>
                    <a:pt x="2958" y="7981"/>
                    <a:pt x="2958" y="8174"/>
                    <a:pt x="2958" y="8431"/>
                  </a:cubicBezTo>
                  <a:cubicBezTo>
                    <a:pt x="2958" y="8688"/>
                    <a:pt x="2926" y="9010"/>
                    <a:pt x="2861" y="9267"/>
                  </a:cubicBezTo>
                  <a:cubicBezTo>
                    <a:pt x="2861" y="9331"/>
                    <a:pt x="2861" y="9331"/>
                    <a:pt x="2829" y="9331"/>
                  </a:cubicBezTo>
                  <a:lnTo>
                    <a:pt x="2797" y="9363"/>
                  </a:lnTo>
                  <a:cubicBezTo>
                    <a:pt x="2733" y="9363"/>
                    <a:pt x="2669" y="9331"/>
                    <a:pt x="2636" y="9299"/>
                  </a:cubicBezTo>
                  <a:lnTo>
                    <a:pt x="2572" y="9235"/>
                  </a:lnTo>
                  <a:lnTo>
                    <a:pt x="2572" y="9203"/>
                  </a:lnTo>
                  <a:cubicBezTo>
                    <a:pt x="2572" y="9106"/>
                    <a:pt x="2540" y="9010"/>
                    <a:pt x="2508" y="8913"/>
                  </a:cubicBezTo>
                  <a:cubicBezTo>
                    <a:pt x="2283" y="8077"/>
                    <a:pt x="1383" y="5956"/>
                    <a:pt x="1126" y="5442"/>
                  </a:cubicBezTo>
                  <a:cubicBezTo>
                    <a:pt x="1093" y="5377"/>
                    <a:pt x="1061" y="5281"/>
                    <a:pt x="1061" y="5152"/>
                  </a:cubicBezTo>
                  <a:cubicBezTo>
                    <a:pt x="1029" y="4992"/>
                    <a:pt x="1029" y="4831"/>
                    <a:pt x="1029" y="4638"/>
                  </a:cubicBezTo>
                  <a:cubicBezTo>
                    <a:pt x="1029" y="4284"/>
                    <a:pt x="1061" y="3899"/>
                    <a:pt x="1093" y="3577"/>
                  </a:cubicBezTo>
                  <a:cubicBezTo>
                    <a:pt x="1093" y="3417"/>
                    <a:pt x="1126" y="3288"/>
                    <a:pt x="1126" y="3224"/>
                  </a:cubicBezTo>
                  <a:cubicBezTo>
                    <a:pt x="1158" y="3127"/>
                    <a:pt x="1158" y="3063"/>
                    <a:pt x="1158" y="3063"/>
                  </a:cubicBezTo>
                  <a:cubicBezTo>
                    <a:pt x="1158" y="2999"/>
                    <a:pt x="1158" y="2934"/>
                    <a:pt x="1126" y="2870"/>
                  </a:cubicBezTo>
                  <a:cubicBezTo>
                    <a:pt x="1126" y="2870"/>
                    <a:pt x="920" y="2588"/>
                    <a:pt x="624" y="2137"/>
                  </a:cubicBezTo>
                  <a:lnTo>
                    <a:pt x="624" y="2137"/>
                  </a:lnTo>
                  <a:cubicBezTo>
                    <a:pt x="1114" y="1622"/>
                    <a:pt x="1955" y="924"/>
                    <a:pt x="3086" y="578"/>
                  </a:cubicBezTo>
                  <a:close/>
                  <a:moveTo>
                    <a:pt x="3204" y="1"/>
                  </a:moveTo>
                  <a:cubicBezTo>
                    <a:pt x="3186" y="1"/>
                    <a:pt x="3168" y="3"/>
                    <a:pt x="3151" y="9"/>
                  </a:cubicBezTo>
                  <a:cubicBezTo>
                    <a:pt x="1640" y="395"/>
                    <a:pt x="611" y="1359"/>
                    <a:pt x="65" y="1938"/>
                  </a:cubicBezTo>
                  <a:cubicBezTo>
                    <a:pt x="1" y="2034"/>
                    <a:pt x="1" y="2163"/>
                    <a:pt x="65" y="2259"/>
                  </a:cubicBezTo>
                  <a:cubicBezTo>
                    <a:pt x="303" y="2650"/>
                    <a:pt x="498" y="2938"/>
                    <a:pt x="599" y="3084"/>
                  </a:cubicBezTo>
                  <a:lnTo>
                    <a:pt x="599" y="3084"/>
                  </a:lnTo>
                  <a:cubicBezTo>
                    <a:pt x="568" y="3320"/>
                    <a:pt x="483" y="4011"/>
                    <a:pt x="483" y="4638"/>
                  </a:cubicBezTo>
                  <a:cubicBezTo>
                    <a:pt x="483" y="4831"/>
                    <a:pt x="515" y="5024"/>
                    <a:pt x="515" y="5217"/>
                  </a:cubicBezTo>
                  <a:cubicBezTo>
                    <a:pt x="547" y="5377"/>
                    <a:pt x="579" y="5538"/>
                    <a:pt x="643" y="5667"/>
                  </a:cubicBezTo>
                  <a:cubicBezTo>
                    <a:pt x="772" y="5956"/>
                    <a:pt x="1126" y="6760"/>
                    <a:pt x="1447" y="7563"/>
                  </a:cubicBezTo>
                  <a:cubicBezTo>
                    <a:pt x="1608" y="7949"/>
                    <a:pt x="1769" y="8335"/>
                    <a:pt x="1865" y="8656"/>
                  </a:cubicBezTo>
                  <a:cubicBezTo>
                    <a:pt x="1929" y="8817"/>
                    <a:pt x="1961" y="8945"/>
                    <a:pt x="1994" y="9042"/>
                  </a:cubicBezTo>
                  <a:cubicBezTo>
                    <a:pt x="1994" y="9106"/>
                    <a:pt x="2026" y="9138"/>
                    <a:pt x="2026" y="9170"/>
                  </a:cubicBezTo>
                  <a:lnTo>
                    <a:pt x="2026" y="9203"/>
                  </a:lnTo>
                  <a:cubicBezTo>
                    <a:pt x="2026" y="9428"/>
                    <a:pt x="2154" y="9588"/>
                    <a:pt x="2283" y="9717"/>
                  </a:cubicBezTo>
                  <a:cubicBezTo>
                    <a:pt x="2444" y="9813"/>
                    <a:pt x="2604" y="9878"/>
                    <a:pt x="2797" y="9910"/>
                  </a:cubicBezTo>
                  <a:cubicBezTo>
                    <a:pt x="2926" y="9910"/>
                    <a:pt x="3054" y="9845"/>
                    <a:pt x="3183" y="9749"/>
                  </a:cubicBezTo>
                  <a:cubicBezTo>
                    <a:pt x="3311" y="9653"/>
                    <a:pt x="3376" y="9524"/>
                    <a:pt x="3408" y="9363"/>
                  </a:cubicBezTo>
                  <a:cubicBezTo>
                    <a:pt x="3435" y="9191"/>
                    <a:pt x="3455" y="9008"/>
                    <a:pt x="3469" y="8834"/>
                  </a:cubicBezTo>
                  <a:lnTo>
                    <a:pt x="3469" y="8834"/>
                  </a:lnTo>
                  <a:lnTo>
                    <a:pt x="4597" y="10585"/>
                  </a:lnTo>
                  <a:lnTo>
                    <a:pt x="4662" y="10649"/>
                  </a:lnTo>
                  <a:cubicBezTo>
                    <a:pt x="4662" y="10649"/>
                    <a:pt x="4790" y="10745"/>
                    <a:pt x="4951" y="10842"/>
                  </a:cubicBezTo>
                  <a:cubicBezTo>
                    <a:pt x="5112" y="10906"/>
                    <a:pt x="5337" y="11035"/>
                    <a:pt x="5594" y="11035"/>
                  </a:cubicBezTo>
                  <a:cubicBezTo>
                    <a:pt x="5690" y="11035"/>
                    <a:pt x="5819" y="11003"/>
                    <a:pt x="5915" y="10938"/>
                  </a:cubicBezTo>
                  <a:cubicBezTo>
                    <a:pt x="6044" y="10874"/>
                    <a:pt x="6140" y="10778"/>
                    <a:pt x="6204" y="10649"/>
                  </a:cubicBezTo>
                  <a:cubicBezTo>
                    <a:pt x="6237" y="10520"/>
                    <a:pt x="6269" y="10392"/>
                    <a:pt x="6301" y="10263"/>
                  </a:cubicBezTo>
                  <a:cubicBezTo>
                    <a:pt x="6397" y="9717"/>
                    <a:pt x="6397" y="8881"/>
                    <a:pt x="6397" y="8013"/>
                  </a:cubicBezTo>
                  <a:cubicBezTo>
                    <a:pt x="6397" y="7145"/>
                    <a:pt x="6429" y="6277"/>
                    <a:pt x="6494" y="5795"/>
                  </a:cubicBezTo>
                  <a:cubicBezTo>
                    <a:pt x="6526" y="5667"/>
                    <a:pt x="6526" y="5538"/>
                    <a:pt x="6526" y="5409"/>
                  </a:cubicBezTo>
                  <a:cubicBezTo>
                    <a:pt x="6526" y="4767"/>
                    <a:pt x="6301" y="4059"/>
                    <a:pt x="5979" y="3449"/>
                  </a:cubicBezTo>
                  <a:cubicBezTo>
                    <a:pt x="5690" y="2838"/>
                    <a:pt x="5304" y="2259"/>
                    <a:pt x="4919" y="1906"/>
                  </a:cubicBezTo>
                  <a:cubicBezTo>
                    <a:pt x="4437" y="1391"/>
                    <a:pt x="3826" y="652"/>
                    <a:pt x="3408" y="106"/>
                  </a:cubicBezTo>
                  <a:cubicBezTo>
                    <a:pt x="3355" y="53"/>
                    <a:pt x="3281" y="1"/>
                    <a:pt x="3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381;p64">
              <a:extLst>
                <a:ext uri="{FF2B5EF4-FFF2-40B4-BE49-F238E27FC236}">
                  <a16:creationId xmlns:a16="http://schemas.microsoft.com/office/drawing/2014/main" id="{24BAF0DD-C3D3-41EE-9E31-FB2E8E5F3CE2}"/>
                </a:ext>
              </a:extLst>
            </p:cNvPr>
            <p:cNvSpPr/>
            <p:nvPr/>
          </p:nvSpPr>
          <p:spPr>
            <a:xfrm>
              <a:off x="2323300" y="1964275"/>
              <a:ext cx="961150" cy="862825"/>
            </a:xfrm>
            <a:custGeom>
              <a:avLst/>
              <a:gdLst/>
              <a:ahLst/>
              <a:cxnLst/>
              <a:rect l="l" t="t" r="r" b="b"/>
              <a:pathLst>
                <a:path w="38446" h="34513" extrusionOk="0">
                  <a:moveTo>
                    <a:pt x="3086" y="0"/>
                  </a:moveTo>
                  <a:cubicBezTo>
                    <a:pt x="3086" y="0"/>
                    <a:pt x="1318" y="1222"/>
                    <a:pt x="643" y="3858"/>
                  </a:cubicBezTo>
                  <a:cubicBezTo>
                    <a:pt x="0" y="6494"/>
                    <a:pt x="2154" y="17166"/>
                    <a:pt x="2733" y="20251"/>
                  </a:cubicBezTo>
                  <a:cubicBezTo>
                    <a:pt x="3279" y="23369"/>
                    <a:pt x="6108" y="33656"/>
                    <a:pt x="6944" y="34331"/>
                  </a:cubicBezTo>
                  <a:cubicBezTo>
                    <a:pt x="7109" y="34458"/>
                    <a:pt x="7628" y="34512"/>
                    <a:pt x="8382" y="34512"/>
                  </a:cubicBezTo>
                  <a:cubicBezTo>
                    <a:pt x="11431" y="34512"/>
                    <a:pt x="18322" y="33625"/>
                    <a:pt x="21184" y="33109"/>
                  </a:cubicBezTo>
                  <a:cubicBezTo>
                    <a:pt x="24752" y="32466"/>
                    <a:pt x="32434" y="29734"/>
                    <a:pt x="34041" y="29252"/>
                  </a:cubicBezTo>
                  <a:cubicBezTo>
                    <a:pt x="35616" y="28802"/>
                    <a:pt x="36484" y="26359"/>
                    <a:pt x="36934" y="25877"/>
                  </a:cubicBezTo>
                  <a:cubicBezTo>
                    <a:pt x="37416" y="25427"/>
                    <a:pt x="38445" y="23819"/>
                    <a:pt x="37866" y="23273"/>
                  </a:cubicBezTo>
                  <a:cubicBezTo>
                    <a:pt x="37684" y="23080"/>
                    <a:pt x="37384" y="23016"/>
                    <a:pt x="37041" y="23016"/>
                  </a:cubicBezTo>
                  <a:cubicBezTo>
                    <a:pt x="36356" y="23016"/>
                    <a:pt x="35499" y="23273"/>
                    <a:pt x="35070" y="23273"/>
                  </a:cubicBezTo>
                  <a:cubicBezTo>
                    <a:pt x="34395" y="23273"/>
                    <a:pt x="33173" y="23177"/>
                    <a:pt x="31888" y="23177"/>
                  </a:cubicBezTo>
                  <a:cubicBezTo>
                    <a:pt x="30570" y="23177"/>
                    <a:pt x="29445" y="24109"/>
                    <a:pt x="29059" y="25427"/>
                  </a:cubicBezTo>
                  <a:cubicBezTo>
                    <a:pt x="28673" y="26745"/>
                    <a:pt x="28127" y="27388"/>
                    <a:pt x="28127" y="27388"/>
                  </a:cubicBezTo>
                  <a:cubicBezTo>
                    <a:pt x="28127" y="27388"/>
                    <a:pt x="18483" y="28705"/>
                    <a:pt x="16394" y="28705"/>
                  </a:cubicBezTo>
                  <a:cubicBezTo>
                    <a:pt x="14337" y="28705"/>
                    <a:pt x="12376" y="28416"/>
                    <a:pt x="12376" y="28416"/>
                  </a:cubicBezTo>
                  <a:cubicBezTo>
                    <a:pt x="12376" y="28416"/>
                    <a:pt x="11251" y="21955"/>
                    <a:pt x="10415" y="17905"/>
                  </a:cubicBezTo>
                  <a:cubicBezTo>
                    <a:pt x="9547" y="13887"/>
                    <a:pt x="8808" y="10801"/>
                    <a:pt x="8165" y="9772"/>
                  </a:cubicBezTo>
                  <a:lnTo>
                    <a:pt x="30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382;p64">
              <a:extLst>
                <a:ext uri="{FF2B5EF4-FFF2-40B4-BE49-F238E27FC236}">
                  <a16:creationId xmlns:a16="http://schemas.microsoft.com/office/drawing/2014/main" id="{5E2D56CA-EB80-422E-A4D6-3AE3FA3E5AB0}"/>
                </a:ext>
              </a:extLst>
            </p:cNvPr>
            <p:cNvSpPr/>
            <p:nvPr/>
          </p:nvSpPr>
          <p:spPr>
            <a:xfrm>
              <a:off x="2329725" y="1957850"/>
              <a:ext cx="951500" cy="875950"/>
            </a:xfrm>
            <a:custGeom>
              <a:avLst/>
              <a:gdLst/>
              <a:ahLst/>
              <a:cxnLst/>
              <a:rect l="l" t="t" r="r" b="b"/>
              <a:pathLst>
                <a:path w="38060" h="35038" extrusionOk="0">
                  <a:moveTo>
                    <a:pt x="2814" y="0"/>
                  </a:moveTo>
                  <a:cubicBezTo>
                    <a:pt x="2772" y="0"/>
                    <a:pt x="2733" y="11"/>
                    <a:pt x="2701" y="32"/>
                  </a:cubicBezTo>
                  <a:lnTo>
                    <a:pt x="2669" y="32"/>
                  </a:lnTo>
                  <a:cubicBezTo>
                    <a:pt x="2669" y="65"/>
                    <a:pt x="836" y="1318"/>
                    <a:pt x="129" y="4050"/>
                  </a:cubicBezTo>
                  <a:cubicBezTo>
                    <a:pt x="33" y="4436"/>
                    <a:pt x="1" y="4918"/>
                    <a:pt x="1" y="5497"/>
                  </a:cubicBezTo>
                  <a:cubicBezTo>
                    <a:pt x="1" y="7490"/>
                    <a:pt x="418" y="10576"/>
                    <a:pt x="933" y="13501"/>
                  </a:cubicBezTo>
                  <a:cubicBezTo>
                    <a:pt x="1415" y="16426"/>
                    <a:pt x="1961" y="19223"/>
                    <a:pt x="2186" y="20573"/>
                  </a:cubicBezTo>
                  <a:cubicBezTo>
                    <a:pt x="2476" y="22148"/>
                    <a:pt x="3311" y="25491"/>
                    <a:pt x="4211" y="28545"/>
                  </a:cubicBezTo>
                  <a:cubicBezTo>
                    <a:pt x="4661" y="30055"/>
                    <a:pt x="5112" y="31502"/>
                    <a:pt x="5497" y="32627"/>
                  </a:cubicBezTo>
                  <a:cubicBezTo>
                    <a:pt x="5690" y="33206"/>
                    <a:pt x="5883" y="33656"/>
                    <a:pt x="6044" y="34041"/>
                  </a:cubicBezTo>
                  <a:cubicBezTo>
                    <a:pt x="6108" y="34202"/>
                    <a:pt x="6204" y="34363"/>
                    <a:pt x="6269" y="34491"/>
                  </a:cubicBezTo>
                  <a:cubicBezTo>
                    <a:pt x="6333" y="34620"/>
                    <a:pt x="6397" y="34716"/>
                    <a:pt x="6526" y="34781"/>
                  </a:cubicBezTo>
                  <a:cubicBezTo>
                    <a:pt x="6590" y="34877"/>
                    <a:pt x="6687" y="34909"/>
                    <a:pt x="6815" y="34941"/>
                  </a:cubicBezTo>
                  <a:cubicBezTo>
                    <a:pt x="7104" y="35006"/>
                    <a:pt x="7554" y="35038"/>
                    <a:pt x="8165" y="35038"/>
                  </a:cubicBezTo>
                  <a:cubicBezTo>
                    <a:pt x="11283" y="35038"/>
                    <a:pt x="18098" y="34170"/>
                    <a:pt x="20991" y="33623"/>
                  </a:cubicBezTo>
                  <a:cubicBezTo>
                    <a:pt x="22791" y="33302"/>
                    <a:pt x="25587" y="32434"/>
                    <a:pt x="28159" y="31630"/>
                  </a:cubicBezTo>
                  <a:cubicBezTo>
                    <a:pt x="30731" y="30795"/>
                    <a:pt x="33077" y="30023"/>
                    <a:pt x="33849" y="29766"/>
                  </a:cubicBezTo>
                  <a:cubicBezTo>
                    <a:pt x="34749" y="29509"/>
                    <a:pt x="35392" y="28705"/>
                    <a:pt x="35874" y="27966"/>
                  </a:cubicBezTo>
                  <a:cubicBezTo>
                    <a:pt x="36131" y="27612"/>
                    <a:pt x="36324" y="27227"/>
                    <a:pt x="36484" y="26937"/>
                  </a:cubicBezTo>
                  <a:cubicBezTo>
                    <a:pt x="36645" y="26648"/>
                    <a:pt x="36806" y="26391"/>
                    <a:pt x="36870" y="26327"/>
                  </a:cubicBezTo>
                  <a:cubicBezTo>
                    <a:pt x="37095" y="26134"/>
                    <a:pt x="37352" y="25748"/>
                    <a:pt x="37609" y="25330"/>
                  </a:cubicBezTo>
                  <a:cubicBezTo>
                    <a:pt x="37834" y="24880"/>
                    <a:pt x="38060" y="24430"/>
                    <a:pt x="38060" y="23980"/>
                  </a:cubicBezTo>
                  <a:cubicBezTo>
                    <a:pt x="38060" y="23755"/>
                    <a:pt x="37995" y="23498"/>
                    <a:pt x="37802" y="23337"/>
                  </a:cubicBezTo>
                  <a:cubicBezTo>
                    <a:pt x="37545" y="23048"/>
                    <a:pt x="37159" y="23016"/>
                    <a:pt x="36774" y="23016"/>
                  </a:cubicBezTo>
                  <a:cubicBezTo>
                    <a:pt x="36420" y="23016"/>
                    <a:pt x="36002" y="23080"/>
                    <a:pt x="35649" y="23144"/>
                  </a:cubicBezTo>
                  <a:cubicBezTo>
                    <a:pt x="35295" y="23209"/>
                    <a:pt x="34974" y="23241"/>
                    <a:pt x="34813" y="23241"/>
                  </a:cubicBezTo>
                  <a:cubicBezTo>
                    <a:pt x="34170" y="23241"/>
                    <a:pt x="32949" y="23144"/>
                    <a:pt x="31631" y="23144"/>
                  </a:cubicBezTo>
                  <a:cubicBezTo>
                    <a:pt x="30184" y="23144"/>
                    <a:pt x="28963" y="24173"/>
                    <a:pt x="28545" y="25587"/>
                  </a:cubicBezTo>
                  <a:cubicBezTo>
                    <a:pt x="28352" y="26230"/>
                    <a:pt x="28127" y="26712"/>
                    <a:pt x="27966" y="27034"/>
                  </a:cubicBezTo>
                  <a:cubicBezTo>
                    <a:pt x="27870" y="27162"/>
                    <a:pt x="27805" y="27291"/>
                    <a:pt x="27741" y="27355"/>
                  </a:cubicBezTo>
                  <a:lnTo>
                    <a:pt x="27710" y="27401"/>
                  </a:lnTo>
                  <a:lnTo>
                    <a:pt x="27710" y="27401"/>
                  </a:lnTo>
                  <a:cubicBezTo>
                    <a:pt x="27485" y="27427"/>
                    <a:pt x="26976" y="27486"/>
                    <a:pt x="26295" y="27580"/>
                  </a:cubicBezTo>
                  <a:cubicBezTo>
                    <a:pt x="24880" y="27773"/>
                    <a:pt x="22727" y="28030"/>
                    <a:pt x="20734" y="28287"/>
                  </a:cubicBezTo>
                  <a:cubicBezTo>
                    <a:pt x="18741" y="28512"/>
                    <a:pt x="16876" y="28705"/>
                    <a:pt x="16137" y="28705"/>
                  </a:cubicBezTo>
                  <a:cubicBezTo>
                    <a:pt x="15141" y="28705"/>
                    <a:pt x="14144" y="28609"/>
                    <a:pt x="13373" y="28545"/>
                  </a:cubicBezTo>
                  <a:cubicBezTo>
                    <a:pt x="13019" y="28512"/>
                    <a:pt x="12698" y="28480"/>
                    <a:pt x="12505" y="28448"/>
                  </a:cubicBezTo>
                  <a:cubicBezTo>
                    <a:pt x="12442" y="28439"/>
                    <a:pt x="12386" y="28433"/>
                    <a:pt x="12339" y="28428"/>
                  </a:cubicBezTo>
                  <a:lnTo>
                    <a:pt x="12339" y="28428"/>
                  </a:lnTo>
                  <a:cubicBezTo>
                    <a:pt x="12138" y="27277"/>
                    <a:pt x="11161" y="21717"/>
                    <a:pt x="10415" y="18130"/>
                  </a:cubicBezTo>
                  <a:cubicBezTo>
                    <a:pt x="9997" y="16105"/>
                    <a:pt x="9580" y="14305"/>
                    <a:pt x="9226" y="12890"/>
                  </a:cubicBezTo>
                  <a:cubicBezTo>
                    <a:pt x="8840" y="11476"/>
                    <a:pt x="8487" y="10447"/>
                    <a:pt x="8133" y="9869"/>
                  </a:cubicBezTo>
                  <a:cubicBezTo>
                    <a:pt x="8075" y="9791"/>
                    <a:pt x="7993" y="9748"/>
                    <a:pt x="7909" y="9748"/>
                  </a:cubicBezTo>
                  <a:cubicBezTo>
                    <a:pt x="7854" y="9748"/>
                    <a:pt x="7798" y="9766"/>
                    <a:pt x="7747" y="9804"/>
                  </a:cubicBezTo>
                  <a:cubicBezTo>
                    <a:pt x="7619" y="9869"/>
                    <a:pt x="7587" y="10029"/>
                    <a:pt x="7683" y="10158"/>
                  </a:cubicBezTo>
                  <a:cubicBezTo>
                    <a:pt x="7972" y="10608"/>
                    <a:pt x="8326" y="11637"/>
                    <a:pt x="8680" y="13051"/>
                  </a:cubicBezTo>
                  <a:cubicBezTo>
                    <a:pt x="9065" y="14433"/>
                    <a:pt x="9451" y="16233"/>
                    <a:pt x="9901" y="18226"/>
                  </a:cubicBezTo>
                  <a:cubicBezTo>
                    <a:pt x="10319" y="20251"/>
                    <a:pt x="10801" y="22855"/>
                    <a:pt x="11187" y="24977"/>
                  </a:cubicBezTo>
                  <a:cubicBezTo>
                    <a:pt x="11380" y="26037"/>
                    <a:pt x="11540" y="26969"/>
                    <a:pt x="11669" y="27645"/>
                  </a:cubicBezTo>
                  <a:cubicBezTo>
                    <a:pt x="11798" y="28320"/>
                    <a:pt x="11862" y="28737"/>
                    <a:pt x="11862" y="28737"/>
                  </a:cubicBezTo>
                  <a:cubicBezTo>
                    <a:pt x="11862" y="28834"/>
                    <a:pt x="11958" y="28930"/>
                    <a:pt x="12087" y="28930"/>
                  </a:cubicBezTo>
                  <a:cubicBezTo>
                    <a:pt x="12087" y="28930"/>
                    <a:pt x="14048" y="29220"/>
                    <a:pt x="16137" y="29220"/>
                  </a:cubicBezTo>
                  <a:cubicBezTo>
                    <a:pt x="16683" y="29220"/>
                    <a:pt x="17680" y="29155"/>
                    <a:pt x="18869" y="29027"/>
                  </a:cubicBezTo>
                  <a:cubicBezTo>
                    <a:pt x="22469" y="28641"/>
                    <a:pt x="27902" y="27902"/>
                    <a:pt x="27902" y="27902"/>
                  </a:cubicBezTo>
                  <a:cubicBezTo>
                    <a:pt x="27966" y="27902"/>
                    <a:pt x="28030" y="27870"/>
                    <a:pt x="28063" y="27805"/>
                  </a:cubicBezTo>
                  <a:cubicBezTo>
                    <a:pt x="28095" y="27805"/>
                    <a:pt x="28673" y="27098"/>
                    <a:pt x="29059" y="25748"/>
                  </a:cubicBezTo>
                  <a:cubicBezTo>
                    <a:pt x="29413" y="24526"/>
                    <a:pt x="30441" y="23691"/>
                    <a:pt x="31631" y="23691"/>
                  </a:cubicBezTo>
                  <a:cubicBezTo>
                    <a:pt x="32916" y="23691"/>
                    <a:pt x="34138" y="23787"/>
                    <a:pt x="34813" y="23787"/>
                  </a:cubicBezTo>
                  <a:cubicBezTo>
                    <a:pt x="35070" y="23787"/>
                    <a:pt x="35392" y="23723"/>
                    <a:pt x="35745" y="23659"/>
                  </a:cubicBezTo>
                  <a:cubicBezTo>
                    <a:pt x="36099" y="23594"/>
                    <a:pt x="36484" y="23530"/>
                    <a:pt x="36774" y="23530"/>
                  </a:cubicBezTo>
                  <a:cubicBezTo>
                    <a:pt x="37095" y="23530"/>
                    <a:pt x="37320" y="23594"/>
                    <a:pt x="37417" y="23723"/>
                  </a:cubicBezTo>
                  <a:cubicBezTo>
                    <a:pt x="37481" y="23755"/>
                    <a:pt x="37513" y="23851"/>
                    <a:pt x="37513" y="23980"/>
                  </a:cubicBezTo>
                  <a:cubicBezTo>
                    <a:pt x="37513" y="24237"/>
                    <a:pt x="37352" y="24687"/>
                    <a:pt x="37127" y="25073"/>
                  </a:cubicBezTo>
                  <a:cubicBezTo>
                    <a:pt x="36934" y="25427"/>
                    <a:pt x="36645" y="25812"/>
                    <a:pt x="36484" y="25941"/>
                  </a:cubicBezTo>
                  <a:cubicBezTo>
                    <a:pt x="36324" y="26134"/>
                    <a:pt x="36195" y="26359"/>
                    <a:pt x="36034" y="26680"/>
                  </a:cubicBezTo>
                  <a:cubicBezTo>
                    <a:pt x="35777" y="27130"/>
                    <a:pt x="35456" y="27709"/>
                    <a:pt x="35070" y="28191"/>
                  </a:cubicBezTo>
                  <a:cubicBezTo>
                    <a:pt x="34684" y="28705"/>
                    <a:pt x="34202" y="29123"/>
                    <a:pt x="33688" y="29252"/>
                  </a:cubicBezTo>
                  <a:cubicBezTo>
                    <a:pt x="32884" y="29509"/>
                    <a:pt x="30570" y="30312"/>
                    <a:pt x="27998" y="31116"/>
                  </a:cubicBezTo>
                  <a:cubicBezTo>
                    <a:pt x="25459" y="31952"/>
                    <a:pt x="22630" y="32788"/>
                    <a:pt x="20894" y="33109"/>
                  </a:cubicBezTo>
                  <a:cubicBezTo>
                    <a:pt x="18066" y="33623"/>
                    <a:pt x="11187" y="34491"/>
                    <a:pt x="8165" y="34491"/>
                  </a:cubicBezTo>
                  <a:cubicBezTo>
                    <a:pt x="7779" y="34491"/>
                    <a:pt x="7458" y="34491"/>
                    <a:pt x="7233" y="34459"/>
                  </a:cubicBezTo>
                  <a:cubicBezTo>
                    <a:pt x="7104" y="34459"/>
                    <a:pt x="7008" y="34427"/>
                    <a:pt x="6944" y="34395"/>
                  </a:cubicBezTo>
                  <a:lnTo>
                    <a:pt x="6879" y="34395"/>
                  </a:lnTo>
                  <a:lnTo>
                    <a:pt x="6847" y="34363"/>
                  </a:lnTo>
                  <a:cubicBezTo>
                    <a:pt x="6847" y="34363"/>
                    <a:pt x="6783" y="34298"/>
                    <a:pt x="6719" y="34202"/>
                  </a:cubicBezTo>
                  <a:cubicBezTo>
                    <a:pt x="6494" y="33848"/>
                    <a:pt x="6140" y="32948"/>
                    <a:pt x="5787" y="31791"/>
                  </a:cubicBezTo>
                  <a:cubicBezTo>
                    <a:pt x="4629" y="28384"/>
                    <a:pt x="3119" y="22630"/>
                    <a:pt x="2733" y="20476"/>
                  </a:cubicBezTo>
                  <a:cubicBezTo>
                    <a:pt x="2476" y="19126"/>
                    <a:pt x="1929" y="16330"/>
                    <a:pt x="1447" y="13404"/>
                  </a:cubicBezTo>
                  <a:cubicBezTo>
                    <a:pt x="965" y="10479"/>
                    <a:pt x="547" y="7426"/>
                    <a:pt x="547" y="5497"/>
                  </a:cubicBezTo>
                  <a:cubicBezTo>
                    <a:pt x="547" y="4950"/>
                    <a:pt x="579" y="4468"/>
                    <a:pt x="643" y="4179"/>
                  </a:cubicBezTo>
                  <a:cubicBezTo>
                    <a:pt x="965" y="2925"/>
                    <a:pt x="1576" y="1993"/>
                    <a:pt x="2058" y="1382"/>
                  </a:cubicBezTo>
                  <a:cubicBezTo>
                    <a:pt x="2315" y="1061"/>
                    <a:pt x="2540" y="836"/>
                    <a:pt x="2733" y="707"/>
                  </a:cubicBezTo>
                  <a:cubicBezTo>
                    <a:pt x="2797" y="643"/>
                    <a:pt x="2861" y="579"/>
                    <a:pt x="2926" y="547"/>
                  </a:cubicBezTo>
                  <a:lnTo>
                    <a:pt x="2958" y="515"/>
                  </a:lnTo>
                  <a:lnTo>
                    <a:pt x="2990" y="482"/>
                  </a:lnTo>
                  <a:cubicBezTo>
                    <a:pt x="3119" y="418"/>
                    <a:pt x="3151" y="225"/>
                    <a:pt x="3054" y="129"/>
                  </a:cubicBezTo>
                  <a:cubicBezTo>
                    <a:pt x="2990" y="43"/>
                    <a:pt x="2897" y="0"/>
                    <a:pt x="2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383;p64">
              <a:extLst>
                <a:ext uri="{FF2B5EF4-FFF2-40B4-BE49-F238E27FC236}">
                  <a16:creationId xmlns:a16="http://schemas.microsoft.com/office/drawing/2014/main" id="{B57EE363-6860-476C-8818-361907AFAF7A}"/>
                </a:ext>
              </a:extLst>
            </p:cNvPr>
            <p:cNvSpPr/>
            <p:nvPr/>
          </p:nvSpPr>
          <p:spPr>
            <a:xfrm>
              <a:off x="3009575" y="2539650"/>
              <a:ext cx="274875" cy="206550"/>
            </a:xfrm>
            <a:custGeom>
              <a:avLst/>
              <a:gdLst/>
              <a:ahLst/>
              <a:cxnLst/>
              <a:rect l="l" t="t" r="r" b="b"/>
              <a:pathLst>
                <a:path w="10995" h="8262" extrusionOk="0">
                  <a:moveTo>
                    <a:pt x="9590" y="1"/>
                  </a:moveTo>
                  <a:cubicBezTo>
                    <a:pt x="8905" y="1"/>
                    <a:pt x="8048" y="258"/>
                    <a:pt x="7619" y="258"/>
                  </a:cubicBezTo>
                  <a:cubicBezTo>
                    <a:pt x="6944" y="258"/>
                    <a:pt x="5722" y="162"/>
                    <a:pt x="4437" y="162"/>
                  </a:cubicBezTo>
                  <a:cubicBezTo>
                    <a:pt x="3119" y="162"/>
                    <a:pt x="1994" y="1094"/>
                    <a:pt x="1608" y="2412"/>
                  </a:cubicBezTo>
                  <a:cubicBezTo>
                    <a:pt x="1222" y="3730"/>
                    <a:pt x="676" y="4373"/>
                    <a:pt x="676" y="4373"/>
                  </a:cubicBezTo>
                  <a:cubicBezTo>
                    <a:pt x="676" y="4373"/>
                    <a:pt x="419" y="4405"/>
                    <a:pt x="1" y="4469"/>
                  </a:cubicBezTo>
                  <a:cubicBezTo>
                    <a:pt x="226" y="4983"/>
                    <a:pt x="451" y="5594"/>
                    <a:pt x="483" y="6237"/>
                  </a:cubicBezTo>
                  <a:cubicBezTo>
                    <a:pt x="515" y="6944"/>
                    <a:pt x="451" y="7651"/>
                    <a:pt x="354" y="8262"/>
                  </a:cubicBezTo>
                  <a:cubicBezTo>
                    <a:pt x="3151" y="7394"/>
                    <a:pt x="5722" y="6494"/>
                    <a:pt x="6590" y="6237"/>
                  </a:cubicBezTo>
                  <a:cubicBezTo>
                    <a:pt x="8165" y="5787"/>
                    <a:pt x="9033" y="3344"/>
                    <a:pt x="9483" y="2862"/>
                  </a:cubicBezTo>
                  <a:cubicBezTo>
                    <a:pt x="9965" y="2412"/>
                    <a:pt x="10994" y="804"/>
                    <a:pt x="10415" y="258"/>
                  </a:cubicBezTo>
                  <a:cubicBezTo>
                    <a:pt x="10233" y="65"/>
                    <a:pt x="9933" y="1"/>
                    <a:pt x="95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384;p64">
              <a:extLst>
                <a:ext uri="{FF2B5EF4-FFF2-40B4-BE49-F238E27FC236}">
                  <a16:creationId xmlns:a16="http://schemas.microsoft.com/office/drawing/2014/main" id="{83289930-EEA4-4F03-9B50-27BFD0907173}"/>
                </a:ext>
              </a:extLst>
            </p:cNvPr>
            <p:cNvSpPr/>
            <p:nvPr/>
          </p:nvSpPr>
          <p:spPr>
            <a:xfrm>
              <a:off x="3002350" y="2533225"/>
              <a:ext cx="278875" cy="219750"/>
            </a:xfrm>
            <a:custGeom>
              <a:avLst/>
              <a:gdLst/>
              <a:ahLst/>
              <a:cxnLst/>
              <a:rect l="l" t="t" r="r" b="b"/>
              <a:pathLst>
                <a:path w="11155" h="8790" extrusionOk="0">
                  <a:moveTo>
                    <a:pt x="9869" y="515"/>
                  </a:moveTo>
                  <a:cubicBezTo>
                    <a:pt x="10190" y="515"/>
                    <a:pt x="10415" y="579"/>
                    <a:pt x="10512" y="708"/>
                  </a:cubicBezTo>
                  <a:cubicBezTo>
                    <a:pt x="10576" y="740"/>
                    <a:pt x="10608" y="836"/>
                    <a:pt x="10608" y="965"/>
                  </a:cubicBezTo>
                  <a:cubicBezTo>
                    <a:pt x="10608" y="1222"/>
                    <a:pt x="10447" y="1672"/>
                    <a:pt x="10222" y="2058"/>
                  </a:cubicBezTo>
                  <a:cubicBezTo>
                    <a:pt x="10029" y="2412"/>
                    <a:pt x="9740" y="2797"/>
                    <a:pt x="9579" y="2926"/>
                  </a:cubicBezTo>
                  <a:cubicBezTo>
                    <a:pt x="9419" y="3119"/>
                    <a:pt x="9290" y="3344"/>
                    <a:pt x="9129" y="3665"/>
                  </a:cubicBezTo>
                  <a:cubicBezTo>
                    <a:pt x="8872" y="4115"/>
                    <a:pt x="8551" y="4694"/>
                    <a:pt x="8165" y="5176"/>
                  </a:cubicBezTo>
                  <a:cubicBezTo>
                    <a:pt x="7779" y="5690"/>
                    <a:pt x="7297" y="6108"/>
                    <a:pt x="6783" y="6237"/>
                  </a:cubicBezTo>
                  <a:cubicBezTo>
                    <a:pt x="5958" y="6481"/>
                    <a:pt x="3592" y="7307"/>
                    <a:pt x="984" y="8134"/>
                  </a:cubicBezTo>
                  <a:lnTo>
                    <a:pt x="984" y="8134"/>
                  </a:lnTo>
                  <a:cubicBezTo>
                    <a:pt x="1027" y="7751"/>
                    <a:pt x="1061" y="7331"/>
                    <a:pt x="1061" y="6912"/>
                  </a:cubicBezTo>
                  <a:cubicBezTo>
                    <a:pt x="1061" y="6783"/>
                    <a:pt x="1061" y="6622"/>
                    <a:pt x="1029" y="6494"/>
                  </a:cubicBezTo>
                  <a:cubicBezTo>
                    <a:pt x="1003" y="5926"/>
                    <a:pt x="853" y="5400"/>
                    <a:pt x="662" y="4932"/>
                  </a:cubicBezTo>
                  <a:lnTo>
                    <a:pt x="662" y="4932"/>
                  </a:lnTo>
                  <a:cubicBezTo>
                    <a:pt x="875" y="4902"/>
                    <a:pt x="997" y="4887"/>
                    <a:pt x="997" y="4887"/>
                  </a:cubicBezTo>
                  <a:cubicBezTo>
                    <a:pt x="1061" y="4887"/>
                    <a:pt x="1125" y="4855"/>
                    <a:pt x="1158" y="4790"/>
                  </a:cubicBezTo>
                  <a:cubicBezTo>
                    <a:pt x="1190" y="4790"/>
                    <a:pt x="1768" y="4083"/>
                    <a:pt x="2154" y="2733"/>
                  </a:cubicBezTo>
                  <a:cubicBezTo>
                    <a:pt x="2508" y="1511"/>
                    <a:pt x="3536" y="676"/>
                    <a:pt x="4726" y="676"/>
                  </a:cubicBezTo>
                  <a:cubicBezTo>
                    <a:pt x="6011" y="676"/>
                    <a:pt x="7233" y="772"/>
                    <a:pt x="7908" y="772"/>
                  </a:cubicBezTo>
                  <a:cubicBezTo>
                    <a:pt x="8165" y="772"/>
                    <a:pt x="8487" y="708"/>
                    <a:pt x="8840" y="644"/>
                  </a:cubicBezTo>
                  <a:cubicBezTo>
                    <a:pt x="9194" y="579"/>
                    <a:pt x="9579" y="515"/>
                    <a:pt x="9869" y="515"/>
                  </a:cubicBezTo>
                  <a:close/>
                  <a:moveTo>
                    <a:pt x="9869" y="1"/>
                  </a:moveTo>
                  <a:cubicBezTo>
                    <a:pt x="9515" y="1"/>
                    <a:pt x="9097" y="65"/>
                    <a:pt x="8744" y="129"/>
                  </a:cubicBezTo>
                  <a:cubicBezTo>
                    <a:pt x="8390" y="194"/>
                    <a:pt x="8069" y="226"/>
                    <a:pt x="7908" y="226"/>
                  </a:cubicBezTo>
                  <a:cubicBezTo>
                    <a:pt x="7265" y="226"/>
                    <a:pt x="6044" y="129"/>
                    <a:pt x="4726" y="129"/>
                  </a:cubicBezTo>
                  <a:cubicBezTo>
                    <a:pt x="3279" y="129"/>
                    <a:pt x="2058" y="1158"/>
                    <a:pt x="1640" y="2572"/>
                  </a:cubicBezTo>
                  <a:cubicBezTo>
                    <a:pt x="1447" y="3215"/>
                    <a:pt x="1222" y="3697"/>
                    <a:pt x="1061" y="4019"/>
                  </a:cubicBezTo>
                  <a:cubicBezTo>
                    <a:pt x="965" y="4147"/>
                    <a:pt x="900" y="4276"/>
                    <a:pt x="836" y="4340"/>
                  </a:cubicBezTo>
                  <a:lnTo>
                    <a:pt x="803" y="4389"/>
                  </a:lnTo>
                  <a:lnTo>
                    <a:pt x="803" y="4389"/>
                  </a:lnTo>
                  <a:cubicBezTo>
                    <a:pt x="688" y="4405"/>
                    <a:pt x="500" y="4432"/>
                    <a:pt x="258" y="4469"/>
                  </a:cubicBezTo>
                  <a:cubicBezTo>
                    <a:pt x="161" y="4469"/>
                    <a:pt x="97" y="4533"/>
                    <a:pt x="65" y="4597"/>
                  </a:cubicBezTo>
                  <a:cubicBezTo>
                    <a:pt x="0" y="4662"/>
                    <a:pt x="0" y="4758"/>
                    <a:pt x="33" y="4822"/>
                  </a:cubicBezTo>
                  <a:cubicBezTo>
                    <a:pt x="258" y="5337"/>
                    <a:pt x="483" y="5915"/>
                    <a:pt x="515" y="6526"/>
                  </a:cubicBezTo>
                  <a:cubicBezTo>
                    <a:pt x="515" y="6655"/>
                    <a:pt x="515" y="6783"/>
                    <a:pt x="515" y="6912"/>
                  </a:cubicBezTo>
                  <a:cubicBezTo>
                    <a:pt x="515" y="7458"/>
                    <a:pt x="450" y="8005"/>
                    <a:pt x="386" y="8487"/>
                  </a:cubicBezTo>
                  <a:cubicBezTo>
                    <a:pt x="386" y="8583"/>
                    <a:pt x="418" y="8680"/>
                    <a:pt x="483" y="8744"/>
                  </a:cubicBezTo>
                  <a:cubicBezTo>
                    <a:pt x="528" y="8767"/>
                    <a:pt x="590" y="8789"/>
                    <a:pt x="656" y="8789"/>
                  </a:cubicBezTo>
                  <a:cubicBezTo>
                    <a:pt x="683" y="8789"/>
                    <a:pt x="711" y="8786"/>
                    <a:pt x="740" y="8776"/>
                  </a:cubicBezTo>
                  <a:cubicBezTo>
                    <a:pt x="3504" y="7908"/>
                    <a:pt x="6108" y="7008"/>
                    <a:pt x="6944" y="6751"/>
                  </a:cubicBezTo>
                  <a:cubicBezTo>
                    <a:pt x="7844" y="6494"/>
                    <a:pt x="8487" y="5690"/>
                    <a:pt x="8969" y="4951"/>
                  </a:cubicBezTo>
                  <a:cubicBezTo>
                    <a:pt x="9226" y="4597"/>
                    <a:pt x="9419" y="4212"/>
                    <a:pt x="9579" y="3922"/>
                  </a:cubicBezTo>
                  <a:cubicBezTo>
                    <a:pt x="9740" y="3633"/>
                    <a:pt x="9901" y="3376"/>
                    <a:pt x="9965" y="3312"/>
                  </a:cubicBezTo>
                  <a:cubicBezTo>
                    <a:pt x="10190" y="3119"/>
                    <a:pt x="10447" y="2733"/>
                    <a:pt x="10704" y="2315"/>
                  </a:cubicBezTo>
                  <a:cubicBezTo>
                    <a:pt x="10929" y="1865"/>
                    <a:pt x="11155" y="1415"/>
                    <a:pt x="11155" y="965"/>
                  </a:cubicBezTo>
                  <a:cubicBezTo>
                    <a:pt x="11155" y="740"/>
                    <a:pt x="11090" y="483"/>
                    <a:pt x="10897" y="322"/>
                  </a:cubicBezTo>
                  <a:cubicBezTo>
                    <a:pt x="10640" y="33"/>
                    <a:pt x="10254" y="1"/>
                    <a:pt x="9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385;p64">
              <a:extLst>
                <a:ext uri="{FF2B5EF4-FFF2-40B4-BE49-F238E27FC236}">
                  <a16:creationId xmlns:a16="http://schemas.microsoft.com/office/drawing/2014/main" id="{A47780EE-CCF1-4EE5-B2C6-362F747211BE}"/>
                </a:ext>
              </a:extLst>
            </p:cNvPr>
            <p:cNvSpPr/>
            <p:nvPr/>
          </p:nvSpPr>
          <p:spPr>
            <a:xfrm>
              <a:off x="3041725" y="2911725"/>
              <a:ext cx="238700" cy="81200"/>
            </a:xfrm>
            <a:custGeom>
              <a:avLst/>
              <a:gdLst/>
              <a:ahLst/>
              <a:cxnLst/>
              <a:rect l="l" t="t" r="r" b="b"/>
              <a:pathLst>
                <a:path w="9548" h="3248" extrusionOk="0">
                  <a:moveTo>
                    <a:pt x="1897" y="1"/>
                  </a:moveTo>
                  <a:lnTo>
                    <a:pt x="0" y="3022"/>
                  </a:lnTo>
                  <a:cubicBezTo>
                    <a:pt x="0" y="3022"/>
                    <a:pt x="2411" y="3247"/>
                    <a:pt x="3215" y="3247"/>
                  </a:cubicBezTo>
                  <a:cubicBezTo>
                    <a:pt x="4019" y="3247"/>
                    <a:pt x="9547" y="2637"/>
                    <a:pt x="8744" y="1737"/>
                  </a:cubicBezTo>
                  <a:cubicBezTo>
                    <a:pt x="7940" y="804"/>
                    <a:pt x="1897" y="1"/>
                    <a:pt x="18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386;p64">
              <a:extLst>
                <a:ext uri="{FF2B5EF4-FFF2-40B4-BE49-F238E27FC236}">
                  <a16:creationId xmlns:a16="http://schemas.microsoft.com/office/drawing/2014/main" id="{EBF9E906-0243-4B3E-B570-98599F7186C0}"/>
                </a:ext>
              </a:extLst>
            </p:cNvPr>
            <p:cNvSpPr/>
            <p:nvPr/>
          </p:nvSpPr>
          <p:spPr>
            <a:xfrm>
              <a:off x="3034500" y="2905300"/>
              <a:ext cx="234675" cy="94050"/>
            </a:xfrm>
            <a:custGeom>
              <a:avLst/>
              <a:gdLst/>
              <a:ahLst/>
              <a:cxnLst/>
              <a:rect l="l" t="t" r="r" b="b"/>
              <a:pathLst>
                <a:path w="9387" h="3762" extrusionOk="0">
                  <a:moveTo>
                    <a:pt x="2318" y="567"/>
                  </a:moveTo>
                  <a:cubicBezTo>
                    <a:pt x="2486" y="586"/>
                    <a:pt x="2755" y="620"/>
                    <a:pt x="3086" y="676"/>
                  </a:cubicBezTo>
                  <a:cubicBezTo>
                    <a:pt x="3954" y="804"/>
                    <a:pt x="5272" y="1029"/>
                    <a:pt x="6429" y="1286"/>
                  </a:cubicBezTo>
                  <a:cubicBezTo>
                    <a:pt x="7040" y="1447"/>
                    <a:pt x="7586" y="1576"/>
                    <a:pt x="8004" y="1736"/>
                  </a:cubicBezTo>
                  <a:cubicBezTo>
                    <a:pt x="8422" y="1897"/>
                    <a:pt x="8743" y="2058"/>
                    <a:pt x="8840" y="2154"/>
                  </a:cubicBezTo>
                  <a:cubicBezTo>
                    <a:pt x="8840" y="2154"/>
                    <a:pt x="8776" y="2219"/>
                    <a:pt x="8615" y="2283"/>
                  </a:cubicBezTo>
                  <a:cubicBezTo>
                    <a:pt x="8390" y="2411"/>
                    <a:pt x="7972" y="2572"/>
                    <a:pt x="7490" y="2669"/>
                  </a:cubicBezTo>
                  <a:cubicBezTo>
                    <a:pt x="6750" y="2829"/>
                    <a:pt x="5850" y="2990"/>
                    <a:pt x="5111" y="3086"/>
                  </a:cubicBezTo>
                  <a:cubicBezTo>
                    <a:pt x="4340" y="3183"/>
                    <a:pt x="3697" y="3215"/>
                    <a:pt x="3504" y="3215"/>
                  </a:cubicBezTo>
                  <a:cubicBezTo>
                    <a:pt x="3118" y="3215"/>
                    <a:pt x="2315" y="3183"/>
                    <a:pt x="1607" y="3119"/>
                  </a:cubicBezTo>
                  <a:cubicBezTo>
                    <a:pt x="1286" y="3104"/>
                    <a:pt x="984" y="3083"/>
                    <a:pt x="751" y="3064"/>
                  </a:cubicBezTo>
                  <a:lnTo>
                    <a:pt x="751" y="3064"/>
                  </a:lnTo>
                  <a:lnTo>
                    <a:pt x="2318" y="567"/>
                  </a:lnTo>
                  <a:close/>
                  <a:moveTo>
                    <a:pt x="2218" y="1"/>
                  </a:moveTo>
                  <a:cubicBezTo>
                    <a:pt x="2090" y="1"/>
                    <a:pt x="1993" y="33"/>
                    <a:pt x="1929" y="129"/>
                  </a:cubicBezTo>
                  <a:lnTo>
                    <a:pt x="32" y="3151"/>
                  </a:lnTo>
                  <a:cubicBezTo>
                    <a:pt x="0" y="3215"/>
                    <a:pt x="0" y="3311"/>
                    <a:pt x="32" y="3408"/>
                  </a:cubicBezTo>
                  <a:cubicBezTo>
                    <a:pt x="64" y="3504"/>
                    <a:pt x="161" y="3536"/>
                    <a:pt x="257" y="3569"/>
                  </a:cubicBezTo>
                  <a:cubicBezTo>
                    <a:pt x="257" y="3569"/>
                    <a:pt x="2668" y="3762"/>
                    <a:pt x="3504" y="3762"/>
                  </a:cubicBezTo>
                  <a:cubicBezTo>
                    <a:pt x="3697" y="3762"/>
                    <a:pt x="4147" y="3729"/>
                    <a:pt x="4725" y="3665"/>
                  </a:cubicBezTo>
                  <a:cubicBezTo>
                    <a:pt x="5561" y="3569"/>
                    <a:pt x="6686" y="3408"/>
                    <a:pt x="7586" y="3183"/>
                  </a:cubicBezTo>
                  <a:cubicBezTo>
                    <a:pt x="8036" y="3086"/>
                    <a:pt x="8454" y="2958"/>
                    <a:pt x="8776" y="2829"/>
                  </a:cubicBezTo>
                  <a:cubicBezTo>
                    <a:pt x="8936" y="2765"/>
                    <a:pt x="9065" y="2669"/>
                    <a:pt x="9161" y="2572"/>
                  </a:cubicBezTo>
                  <a:cubicBezTo>
                    <a:pt x="9258" y="2476"/>
                    <a:pt x="9386" y="2347"/>
                    <a:pt x="9386" y="2154"/>
                  </a:cubicBezTo>
                  <a:cubicBezTo>
                    <a:pt x="9386" y="2026"/>
                    <a:pt x="9322" y="1897"/>
                    <a:pt x="9226" y="1801"/>
                  </a:cubicBezTo>
                  <a:cubicBezTo>
                    <a:pt x="9065" y="1640"/>
                    <a:pt x="8872" y="1511"/>
                    <a:pt x="8615" y="1415"/>
                  </a:cubicBezTo>
                  <a:cubicBezTo>
                    <a:pt x="7715" y="997"/>
                    <a:pt x="6140" y="676"/>
                    <a:pt x="4758" y="418"/>
                  </a:cubicBezTo>
                  <a:cubicBezTo>
                    <a:pt x="3375" y="161"/>
                    <a:pt x="2218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387;p64">
              <a:extLst>
                <a:ext uri="{FF2B5EF4-FFF2-40B4-BE49-F238E27FC236}">
                  <a16:creationId xmlns:a16="http://schemas.microsoft.com/office/drawing/2014/main" id="{A61FBE7E-2D66-46FE-9954-8A3E8E0D8FC2}"/>
                </a:ext>
              </a:extLst>
            </p:cNvPr>
            <p:cNvSpPr/>
            <p:nvPr/>
          </p:nvSpPr>
          <p:spPr>
            <a:xfrm>
              <a:off x="2902700" y="2851450"/>
              <a:ext cx="604350" cy="551325"/>
            </a:xfrm>
            <a:custGeom>
              <a:avLst/>
              <a:gdLst/>
              <a:ahLst/>
              <a:cxnLst/>
              <a:rect l="l" t="t" r="r" b="b"/>
              <a:pathLst>
                <a:path w="24174" h="22053" extrusionOk="0">
                  <a:moveTo>
                    <a:pt x="17616" y="1"/>
                  </a:moveTo>
                  <a:lnTo>
                    <a:pt x="0" y="8166"/>
                  </a:lnTo>
                  <a:lnTo>
                    <a:pt x="6847" y="22052"/>
                  </a:lnTo>
                  <a:lnTo>
                    <a:pt x="24173" y="13277"/>
                  </a:lnTo>
                  <a:lnTo>
                    <a:pt x="176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388;p64">
              <a:extLst>
                <a:ext uri="{FF2B5EF4-FFF2-40B4-BE49-F238E27FC236}">
                  <a16:creationId xmlns:a16="http://schemas.microsoft.com/office/drawing/2014/main" id="{4B5D6CA7-B059-440B-B4CD-2CDC8C3832C9}"/>
                </a:ext>
              </a:extLst>
            </p:cNvPr>
            <p:cNvSpPr/>
            <p:nvPr/>
          </p:nvSpPr>
          <p:spPr>
            <a:xfrm>
              <a:off x="2896275" y="2845050"/>
              <a:ext cx="618000" cy="564150"/>
            </a:xfrm>
            <a:custGeom>
              <a:avLst/>
              <a:gdLst/>
              <a:ahLst/>
              <a:cxnLst/>
              <a:rect l="l" t="t" r="r" b="b"/>
              <a:pathLst>
                <a:path w="24720" h="22566" extrusionOk="0">
                  <a:moveTo>
                    <a:pt x="17765" y="623"/>
                  </a:moveTo>
                  <a:lnTo>
                    <a:pt x="24076" y="13436"/>
                  </a:lnTo>
                  <a:lnTo>
                    <a:pt x="7233" y="21954"/>
                  </a:lnTo>
                  <a:lnTo>
                    <a:pt x="643" y="8550"/>
                  </a:lnTo>
                  <a:lnTo>
                    <a:pt x="17765" y="623"/>
                  </a:lnTo>
                  <a:close/>
                  <a:moveTo>
                    <a:pt x="17904" y="1"/>
                  </a:moveTo>
                  <a:cubicBezTo>
                    <a:pt x="17861" y="1"/>
                    <a:pt x="17817" y="12"/>
                    <a:pt x="17776" y="32"/>
                  </a:cubicBezTo>
                  <a:lnTo>
                    <a:pt x="161" y="8164"/>
                  </a:lnTo>
                  <a:cubicBezTo>
                    <a:pt x="97" y="8197"/>
                    <a:pt x="32" y="8261"/>
                    <a:pt x="0" y="8325"/>
                  </a:cubicBezTo>
                  <a:cubicBezTo>
                    <a:pt x="0" y="8389"/>
                    <a:pt x="0" y="8454"/>
                    <a:pt x="32" y="8518"/>
                  </a:cubicBezTo>
                  <a:lnTo>
                    <a:pt x="6879" y="22437"/>
                  </a:lnTo>
                  <a:cubicBezTo>
                    <a:pt x="6911" y="22501"/>
                    <a:pt x="6944" y="22533"/>
                    <a:pt x="7040" y="22565"/>
                  </a:cubicBezTo>
                  <a:cubicBezTo>
                    <a:pt x="7104" y="22565"/>
                    <a:pt x="7169" y="22565"/>
                    <a:pt x="7233" y="22533"/>
                  </a:cubicBezTo>
                  <a:lnTo>
                    <a:pt x="24527" y="13790"/>
                  </a:lnTo>
                  <a:cubicBezTo>
                    <a:pt x="24687" y="13725"/>
                    <a:pt x="24719" y="13565"/>
                    <a:pt x="24655" y="13436"/>
                  </a:cubicBezTo>
                  <a:lnTo>
                    <a:pt x="18130" y="160"/>
                  </a:lnTo>
                  <a:cubicBezTo>
                    <a:pt x="18086" y="51"/>
                    <a:pt x="17997" y="1"/>
                    <a:pt x="17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389;p64">
              <a:extLst>
                <a:ext uri="{FF2B5EF4-FFF2-40B4-BE49-F238E27FC236}">
                  <a16:creationId xmlns:a16="http://schemas.microsoft.com/office/drawing/2014/main" id="{9687C3C4-56F0-45DF-93E6-7432FE5657B1}"/>
                </a:ext>
              </a:extLst>
            </p:cNvPr>
            <p:cNvSpPr/>
            <p:nvPr/>
          </p:nvSpPr>
          <p:spPr>
            <a:xfrm>
              <a:off x="3048950" y="2939850"/>
              <a:ext cx="145475" cy="79925"/>
            </a:xfrm>
            <a:custGeom>
              <a:avLst/>
              <a:gdLst/>
              <a:ahLst/>
              <a:cxnLst/>
              <a:rect l="l" t="t" r="r" b="b"/>
              <a:pathLst>
                <a:path w="5819" h="3197" extrusionOk="0">
                  <a:moveTo>
                    <a:pt x="3119" y="1"/>
                  </a:moveTo>
                  <a:lnTo>
                    <a:pt x="1" y="1094"/>
                  </a:lnTo>
                  <a:cubicBezTo>
                    <a:pt x="1" y="1094"/>
                    <a:pt x="2122" y="1094"/>
                    <a:pt x="2604" y="1415"/>
                  </a:cubicBezTo>
                  <a:cubicBezTo>
                    <a:pt x="3061" y="1672"/>
                    <a:pt x="4786" y="3197"/>
                    <a:pt x="5369" y="3197"/>
                  </a:cubicBezTo>
                  <a:cubicBezTo>
                    <a:pt x="5442" y="3197"/>
                    <a:pt x="5497" y="3173"/>
                    <a:pt x="5530" y="3119"/>
                  </a:cubicBezTo>
                  <a:cubicBezTo>
                    <a:pt x="5819" y="2605"/>
                    <a:pt x="4630" y="1415"/>
                    <a:pt x="4115" y="901"/>
                  </a:cubicBezTo>
                  <a:cubicBezTo>
                    <a:pt x="3633" y="387"/>
                    <a:pt x="3119" y="1"/>
                    <a:pt x="3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390;p64">
              <a:extLst>
                <a:ext uri="{FF2B5EF4-FFF2-40B4-BE49-F238E27FC236}">
                  <a16:creationId xmlns:a16="http://schemas.microsoft.com/office/drawing/2014/main" id="{9A9E2F02-50BE-45E7-8B50-0FF1FADAD36E}"/>
                </a:ext>
              </a:extLst>
            </p:cNvPr>
            <p:cNvSpPr/>
            <p:nvPr/>
          </p:nvSpPr>
          <p:spPr>
            <a:xfrm>
              <a:off x="3042525" y="2932825"/>
              <a:ext cx="152725" cy="93850"/>
            </a:xfrm>
            <a:custGeom>
              <a:avLst/>
              <a:gdLst/>
              <a:ahLst/>
              <a:cxnLst/>
              <a:rect l="l" t="t" r="r" b="b"/>
              <a:pathLst>
                <a:path w="6109" h="3754" extrusionOk="0">
                  <a:moveTo>
                    <a:pt x="3389" y="1"/>
                  </a:moveTo>
                  <a:cubicBezTo>
                    <a:pt x="3303" y="1"/>
                    <a:pt x="3209" y="43"/>
                    <a:pt x="3151" y="121"/>
                  </a:cubicBezTo>
                  <a:cubicBezTo>
                    <a:pt x="3086" y="218"/>
                    <a:pt x="3086" y="378"/>
                    <a:pt x="3215" y="475"/>
                  </a:cubicBezTo>
                  <a:cubicBezTo>
                    <a:pt x="3215" y="475"/>
                    <a:pt x="3247" y="507"/>
                    <a:pt x="3279" y="539"/>
                  </a:cubicBezTo>
                  <a:cubicBezTo>
                    <a:pt x="3440" y="700"/>
                    <a:pt x="3826" y="989"/>
                    <a:pt x="4179" y="1375"/>
                  </a:cubicBezTo>
                  <a:cubicBezTo>
                    <a:pt x="4404" y="1600"/>
                    <a:pt x="4758" y="1953"/>
                    <a:pt x="5079" y="2307"/>
                  </a:cubicBezTo>
                  <a:cubicBezTo>
                    <a:pt x="5208" y="2500"/>
                    <a:pt x="5337" y="2693"/>
                    <a:pt x="5433" y="2853"/>
                  </a:cubicBezTo>
                  <a:cubicBezTo>
                    <a:pt x="5528" y="3012"/>
                    <a:pt x="5561" y="3139"/>
                    <a:pt x="5562" y="3204"/>
                  </a:cubicBezTo>
                  <a:lnTo>
                    <a:pt x="5562" y="3204"/>
                  </a:lnTo>
                  <a:cubicBezTo>
                    <a:pt x="5528" y="3200"/>
                    <a:pt x="5485" y="3192"/>
                    <a:pt x="5433" y="3175"/>
                  </a:cubicBezTo>
                  <a:cubicBezTo>
                    <a:pt x="5144" y="3046"/>
                    <a:pt x="4629" y="2661"/>
                    <a:pt x="4147" y="2307"/>
                  </a:cubicBezTo>
                  <a:cubicBezTo>
                    <a:pt x="3890" y="2114"/>
                    <a:pt x="3665" y="1953"/>
                    <a:pt x="3472" y="1793"/>
                  </a:cubicBezTo>
                  <a:cubicBezTo>
                    <a:pt x="3279" y="1632"/>
                    <a:pt x="3119" y="1535"/>
                    <a:pt x="3022" y="1439"/>
                  </a:cubicBezTo>
                  <a:cubicBezTo>
                    <a:pt x="2829" y="1343"/>
                    <a:pt x="2572" y="1278"/>
                    <a:pt x="2283" y="1246"/>
                  </a:cubicBezTo>
                  <a:cubicBezTo>
                    <a:pt x="1447" y="1118"/>
                    <a:pt x="258" y="1118"/>
                    <a:pt x="258" y="1118"/>
                  </a:cubicBezTo>
                  <a:cubicBezTo>
                    <a:pt x="97" y="1118"/>
                    <a:pt x="1" y="1246"/>
                    <a:pt x="1" y="1375"/>
                  </a:cubicBezTo>
                  <a:cubicBezTo>
                    <a:pt x="1" y="1535"/>
                    <a:pt x="97" y="1664"/>
                    <a:pt x="258" y="1664"/>
                  </a:cubicBezTo>
                  <a:lnTo>
                    <a:pt x="579" y="1664"/>
                  </a:lnTo>
                  <a:cubicBezTo>
                    <a:pt x="901" y="1664"/>
                    <a:pt x="1351" y="1664"/>
                    <a:pt x="1801" y="1728"/>
                  </a:cubicBezTo>
                  <a:cubicBezTo>
                    <a:pt x="2026" y="1728"/>
                    <a:pt x="2219" y="1760"/>
                    <a:pt x="2379" y="1793"/>
                  </a:cubicBezTo>
                  <a:cubicBezTo>
                    <a:pt x="2572" y="1825"/>
                    <a:pt x="2701" y="1889"/>
                    <a:pt x="2733" y="1921"/>
                  </a:cubicBezTo>
                  <a:cubicBezTo>
                    <a:pt x="2829" y="1953"/>
                    <a:pt x="3022" y="2114"/>
                    <a:pt x="3247" y="2275"/>
                  </a:cubicBezTo>
                  <a:cubicBezTo>
                    <a:pt x="3601" y="2564"/>
                    <a:pt x="4019" y="2918"/>
                    <a:pt x="4437" y="3207"/>
                  </a:cubicBezTo>
                  <a:cubicBezTo>
                    <a:pt x="4662" y="3336"/>
                    <a:pt x="4854" y="3464"/>
                    <a:pt x="5047" y="3561"/>
                  </a:cubicBezTo>
                  <a:cubicBezTo>
                    <a:pt x="5240" y="3657"/>
                    <a:pt x="5433" y="3753"/>
                    <a:pt x="5626" y="3753"/>
                  </a:cubicBezTo>
                  <a:cubicBezTo>
                    <a:pt x="5690" y="3753"/>
                    <a:pt x="5754" y="3721"/>
                    <a:pt x="5819" y="3689"/>
                  </a:cubicBezTo>
                  <a:cubicBezTo>
                    <a:pt x="5915" y="3657"/>
                    <a:pt x="5979" y="3593"/>
                    <a:pt x="6012" y="3528"/>
                  </a:cubicBezTo>
                  <a:cubicBezTo>
                    <a:pt x="6076" y="3432"/>
                    <a:pt x="6108" y="3303"/>
                    <a:pt x="6108" y="3207"/>
                  </a:cubicBezTo>
                  <a:cubicBezTo>
                    <a:pt x="6108" y="2982"/>
                    <a:pt x="6012" y="2789"/>
                    <a:pt x="5915" y="2596"/>
                  </a:cubicBezTo>
                  <a:cubicBezTo>
                    <a:pt x="5562" y="1985"/>
                    <a:pt x="4919" y="1343"/>
                    <a:pt x="4565" y="989"/>
                  </a:cubicBezTo>
                  <a:cubicBezTo>
                    <a:pt x="4051" y="475"/>
                    <a:pt x="3537" y="57"/>
                    <a:pt x="3537" y="57"/>
                  </a:cubicBezTo>
                  <a:cubicBezTo>
                    <a:pt x="3498" y="19"/>
                    <a:pt x="3445" y="1"/>
                    <a:pt x="3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391;p64">
              <a:extLst>
                <a:ext uri="{FF2B5EF4-FFF2-40B4-BE49-F238E27FC236}">
                  <a16:creationId xmlns:a16="http://schemas.microsoft.com/office/drawing/2014/main" id="{738B4E32-A123-41A3-9B59-1C629552906B}"/>
                </a:ext>
              </a:extLst>
            </p:cNvPr>
            <p:cNvSpPr/>
            <p:nvPr/>
          </p:nvSpPr>
          <p:spPr>
            <a:xfrm>
              <a:off x="2426975" y="2793600"/>
              <a:ext cx="662175" cy="222625"/>
            </a:xfrm>
            <a:custGeom>
              <a:avLst/>
              <a:gdLst/>
              <a:ahLst/>
              <a:cxnLst/>
              <a:rect l="l" t="t" r="r" b="b"/>
              <a:pathLst>
                <a:path w="26487" h="8905" extrusionOk="0">
                  <a:moveTo>
                    <a:pt x="8325" y="1"/>
                  </a:moveTo>
                  <a:cubicBezTo>
                    <a:pt x="0" y="386"/>
                    <a:pt x="4532" y="6622"/>
                    <a:pt x="4532" y="6622"/>
                  </a:cubicBezTo>
                  <a:lnTo>
                    <a:pt x="23626" y="8905"/>
                  </a:lnTo>
                  <a:lnTo>
                    <a:pt x="26487" y="4726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392;p64">
              <a:extLst>
                <a:ext uri="{FF2B5EF4-FFF2-40B4-BE49-F238E27FC236}">
                  <a16:creationId xmlns:a16="http://schemas.microsoft.com/office/drawing/2014/main" id="{4DFEFBB3-2339-4988-A00B-BCE2B25D68AA}"/>
                </a:ext>
              </a:extLst>
            </p:cNvPr>
            <p:cNvSpPr/>
            <p:nvPr/>
          </p:nvSpPr>
          <p:spPr>
            <a:xfrm>
              <a:off x="2503300" y="2787175"/>
              <a:ext cx="592300" cy="235475"/>
            </a:xfrm>
            <a:custGeom>
              <a:avLst/>
              <a:gdLst/>
              <a:ahLst/>
              <a:cxnLst/>
              <a:rect l="l" t="t" r="r" b="b"/>
              <a:pathLst>
                <a:path w="23692" h="9419" extrusionOk="0">
                  <a:moveTo>
                    <a:pt x="5272" y="531"/>
                  </a:moveTo>
                  <a:lnTo>
                    <a:pt x="22984" y="5143"/>
                  </a:lnTo>
                  <a:lnTo>
                    <a:pt x="20445" y="8872"/>
                  </a:lnTo>
                  <a:lnTo>
                    <a:pt x="1653" y="6639"/>
                  </a:lnTo>
                  <a:lnTo>
                    <a:pt x="1653" y="6639"/>
                  </a:lnTo>
                  <a:cubicBezTo>
                    <a:pt x="1541" y="6464"/>
                    <a:pt x="1301" y="6073"/>
                    <a:pt x="1062" y="5594"/>
                  </a:cubicBezTo>
                  <a:cubicBezTo>
                    <a:pt x="772" y="4983"/>
                    <a:pt x="515" y="4243"/>
                    <a:pt x="515" y="3504"/>
                  </a:cubicBezTo>
                  <a:cubicBezTo>
                    <a:pt x="547" y="2797"/>
                    <a:pt x="740" y="2122"/>
                    <a:pt x="1447" y="1575"/>
                  </a:cubicBezTo>
                  <a:cubicBezTo>
                    <a:pt x="2122" y="1029"/>
                    <a:pt x="3344" y="611"/>
                    <a:pt x="5272" y="547"/>
                  </a:cubicBezTo>
                  <a:lnTo>
                    <a:pt x="5272" y="531"/>
                  </a:lnTo>
                  <a:close/>
                  <a:moveTo>
                    <a:pt x="5272" y="0"/>
                  </a:moveTo>
                  <a:cubicBezTo>
                    <a:pt x="3247" y="97"/>
                    <a:pt x="1929" y="515"/>
                    <a:pt x="1094" y="1158"/>
                  </a:cubicBezTo>
                  <a:cubicBezTo>
                    <a:pt x="290" y="1800"/>
                    <a:pt x="1" y="2668"/>
                    <a:pt x="1" y="3504"/>
                  </a:cubicBezTo>
                  <a:cubicBezTo>
                    <a:pt x="1" y="4404"/>
                    <a:pt x="322" y="5272"/>
                    <a:pt x="644" y="5947"/>
                  </a:cubicBezTo>
                  <a:cubicBezTo>
                    <a:pt x="965" y="6590"/>
                    <a:pt x="1287" y="7040"/>
                    <a:pt x="1287" y="7040"/>
                  </a:cubicBezTo>
                  <a:cubicBezTo>
                    <a:pt x="1319" y="7104"/>
                    <a:pt x="1383" y="7136"/>
                    <a:pt x="1447" y="7136"/>
                  </a:cubicBezTo>
                  <a:lnTo>
                    <a:pt x="20541" y="9419"/>
                  </a:lnTo>
                  <a:cubicBezTo>
                    <a:pt x="20637" y="9419"/>
                    <a:pt x="20734" y="9387"/>
                    <a:pt x="20798" y="9290"/>
                  </a:cubicBezTo>
                  <a:lnTo>
                    <a:pt x="23627" y="5143"/>
                  </a:lnTo>
                  <a:cubicBezTo>
                    <a:pt x="23691" y="5079"/>
                    <a:pt x="23691" y="4983"/>
                    <a:pt x="23659" y="4886"/>
                  </a:cubicBezTo>
                  <a:cubicBezTo>
                    <a:pt x="23627" y="4822"/>
                    <a:pt x="23563" y="4758"/>
                    <a:pt x="23498" y="4726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393;p64">
              <a:extLst>
                <a:ext uri="{FF2B5EF4-FFF2-40B4-BE49-F238E27FC236}">
                  <a16:creationId xmlns:a16="http://schemas.microsoft.com/office/drawing/2014/main" id="{0A3E8350-31A7-43EC-A4D5-09B400086ADA}"/>
                </a:ext>
              </a:extLst>
            </p:cNvPr>
            <p:cNvSpPr/>
            <p:nvPr/>
          </p:nvSpPr>
          <p:spPr>
            <a:xfrm>
              <a:off x="1989800" y="2788450"/>
              <a:ext cx="709600" cy="1210775"/>
            </a:xfrm>
            <a:custGeom>
              <a:avLst/>
              <a:gdLst/>
              <a:ahLst/>
              <a:cxnLst/>
              <a:rect l="l" t="t" r="r" b="b"/>
              <a:pathLst>
                <a:path w="28384" h="48431" extrusionOk="0">
                  <a:moveTo>
                    <a:pt x="15726" y="0"/>
                  </a:moveTo>
                  <a:cubicBezTo>
                    <a:pt x="14816" y="0"/>
                    <a:pt x="13906" y="302"/>
                    <a:pt x="12987" y="1010"/>
                  </a:cubicBezTo>
                  <a:cubicBezTo>
                    <a:pt x="12987" y="1010"/>
                    <a:pt x="8551" y="4771"/>
                    <a:pt x="7072" y="9303"/>
                  </a:cubicBezTo>
                  <a:cubicBezTo>
                    <a:pt x="5626" y="13868"/>
                    <a:pt x="4661" y="22965"/>
                    <a:pt x="4661" y="22965"/>
                  </a:cubicBezTo>
                  <a:cubicBezTo>
                    <a:pt x="4661" y="22965"/>
                    <a:pt x="0" y="29683"/>
                    <a:pt x="0" y="30358"/>
                  </a:cubicBezTo>
                  <a:cubicBezTo>
                    <a:pt x="0" y="30572"/>
                    <a:pt x="429" y="30644"/>
                    <a:pt x="1001" y="30644"/>
                  </a:cubicBezTo>
                  <a:cubicBezTo>
                    <a:pt x="2143" y="30644"/>
                    <a:pt x="3858" y="30358"/>
                    <a:pt x="3858" y="30358"/>
                  </a:cubicBezTo>
                  <a:lnTo>
                    <a:pt x="3858" y="30358"/>
                  </a:lnTo>
                  <a:lnTo>
                    <a:pt x="129" y="36787"/>
                  </a:lnTo>
                  <a:cubicBezTo>
                    <a:pt x="129" y="36787"/>
                    <a:pt x="129" y="42123"/>
                    <a:pt x="3054" y="44952"/>
                  </a:cubicBezTo>
                  <a:cubicBezTo>
                    <a:pt x="5520" y="47284"/>
                    <a:pt x="8813" y="48431"/>
                    <a:pt x="11703" y="48431"/>
                  </a:cubicBezTo>
                  <a:cubicBezTo>
                    <a:pt x="12279" y="48431"/>
                    <a:pt x="12839" y="48385"/>
                    <a:pt x="13373" y="48295"/>
                  </a:cubicBezTo>
                  <a:cubicBezTo>
                    <a:pt x="16587" y="47748"/>
                    <a:pt x="22502" y="40516"/>
                    <a:pt x="23144" y="40130"/>
                  </a:cubicBezTo>
                  <a:cubicBezTo>
                    <a:pt x="23819" y="39712"/>
                    <a:pt x="21537" y="33573"/>
                    <a:pt x="21023" y="31290"/>
                  </a:cubicBezTo>
                  <a:cubicBezTo>
                    <a:pt x="20476" y="29008"/>
                    <a:pt x="21537" y="27401"/>
                    <a:pt x="22212" y="26983"/>
                  </a:cubicBezTo>
                  <a:cubicBezTo>
                    <a:pt x="22887" y="26597"/>
                    <a:pt x="26777" y="24186"/>
                    <a:pt x="27580" y="22451"/>
                  </a:cubicBezTo>
                  <a:cubicBezTo>
                    <a:pt x="28384" y="20715"/>
                    <a:pt x="28255" y="17757"/>
                    <a:pt x="27966" y="15475"/>
                  </a:cubicBezTo>
                  <a:cubicBezTo>
                    <a:pt x="27709" y="13193"/>
                    <a:pt x="24366" y="5285"/>
                    <a:pt x="21409" y="2875"/>
                  </a:cubicBezTo>
                  <a:cubicBezTo>
                    <a:pt x="19445" y="1256"/>
                    <a:pt x="17584" y="0"/>
                    <a:pt x="15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394;p64">
              <a:extLst>
                <a:ext uri="{FF2B5EF4-FFF2-40B4-BE49-F238E27FC236}">
                  <a16:creationId xmlns:a16="http://schemas.microsoft.com/office/drawing/2014/main" id="{B446C4AB-C6AD-4D1D-BCE8-9135CDFC1665}"/>
                </a:ext>
              </a:extLst>
            </p:cNvPr>
            <p:cNvSpPr/>
            <p:nvPr/>
          </p:nvSpPr>
          <p:spPr>
            <a:xfrm>
              <a:off x="1982575" y="2781550"/>
              <a:ext cx="718450" cy="1223925"/>
            </a:xfrm>
            <a:custGeom>
              <a:avLst/>
              <a:gdLst/>
              <a:ahLst/>
              <a:cxnLst/>
              <a:rect l="l" t="t" r="r" b="b"/>
              <a:pathLst>
                <a:path w="28738" h="48957" extrusionOk="0">
                  <a:moveTo>
                    <a:pt x="16008" y="547"/>
                  </a:moveTo>
                  <a:cubicBezTo>
                    <a:pt x="16876" y="547"/>
                    <a:pt x="17744" y="836"/>
                    <a:pt x="18676" y="1350"/>
                  </a:cubicBezTo>
                  <a:cubicBezTo>
                    <a:pt x="19608" y="1865"/>
                    <a:pt x="20540" y="2572"/>
                    <a:pt x="21537" y="3376"/>
                  </a:cubicBezTo>
                  <a:cubicBezTo>
                    <a:pt x="22951" y="4501"/>
                    <a:pt x="24526" y="7072"/>
                    <a:pt x="25748" y="9612"/>
                  </a:cubicBezTo>
                  <a:cubicBezTo>
                    <a:pt x="26359" y="10897"/>
                    <a:pt x="26905" y="12151"/>
                    <a:pt x="27291" y="13244"/>
                  </a:cubicBezTo>
                  <a:cubicBezTo>
                    <a:pt x="27676" y="14337"/>
                    <a:pt x="27934" y="15269"/>
                    <a:pt x="27998" y="15783"/>
                  </a:cubicBezTo>
                  <a:cubicBezTo>
                    <a:pt x="28127" y="16780"/>
                    <a:pt x="28191" y="17873"/>
                    <a:pt x="28191" y="18933"/>
                  </a:cubicBezTo>
                  <a:cubicBezTo>
                    <a:pt x="28223" y="20348"/>
                    <a:pt x="28062" y="21698"/>
                    <a:pt x="27612" y="22598"/>
                  </a:cubicBezTo>
                  <a:cubicBezTo>
                    <a:pt x="27451" y="22984"/>
                    <a:pt x="27066" y="23466"/>
                    <a:pt x="26584" y="23916"/>
                  </a:cubicBezTo>
                  <a:cubicBezTo>
                    <a:pt x="25169" y="25298"/>
                    <a:pt x="22855" y="26745"/>
                    <a:pt x="22373" y="27034"/>
                  </a:cubicBezTo>
                  <a:cubicBezTo>
                    <a:pt x="22051" y="27227"/>
                    <a:pt x="21665" y="27645"/>
                    <a:pt x="21376" y="28191"/>
                  </a:cubicBezTo>
                  <a:cubicBezTo>
                    <a:pt x="21087" y="28770"/>
                    <a:pt x="20894" y="29477"/>
                    <a:pt x="20894" y="30345"/>
                  </a:cubicBezTo>
                  <a:cubicBezTo>
                    <a:pt x="20894" y="30730"/>
                    <a:pt x="20926" y="31181"/>
                    <a:pt x="21055" y="31631"/>
                  </a:cubicBezTo>
                  <a:cubicBezTo>
                    <a:pt x="21280" y="32627"/>
                    <a:pt x="21858" y="34363"/>
                    <a:pt x="22341" y="36034"/>
                  </a:cubicBezTo>
                  <a:cubicBezTo>
                    <a:pt x="22598" y="36870"/>
                    <a:pt x="22855" y="37674"/>
                    <a:pt x="23016" y="38381"/>
                  </a:cubicBezTo>
                  <a:cubicBezTo>
                    <a:pt x="23208" y="39088"/>
                    <a:pt x="23305" y="39667"/>
                    <a:pt x="23305" y="39988"/>
                  </a:cubicBezTo>
                  <a:cubicBezTo>
                    <a:pt x="23305" y="40085"/>
                    <a:pt x="23305" y="40149"/>
                    <a:pt x="23273" y="40181"/>
                  </a:cubicBezTo>
                  <a:lnTo>
                    <a:pt x="23284" y="40192"/>
                  </a:lnTo>
                  <a:lnTo>
                    <a:pt x="23284" y="40192"/>
                  </a:lnTo>
                  <a:cubicBezTo>
                    <a:pt x="23226" y="40227"/>
                    <a:pt x="23166" y="40284"/>
                    <a:pt x="23080" y="40342"/>
                  </a:cubicBezTo>
                  <a:cubicBezTo>
                    <a:pt x="22758" y="40663"/>
                    <a:pt x="22212" y="41242"/>
                    <a:pt x="21473" y="42013"/>
                  </a:cubicBezTo>
                  <a:cubicBezTo>
                    <a:pt x="20412" y="43170"/>
                    <a:pt x="18965" y="44649"/>
                    <a:pt x="17519" y="45903"/>
                  </a:cubicBezTo>
                  <a:cubicBezTo>
                    <a:pt x="16812" y="46513"/>
                    <a:pt x="16105" y="47092"/>
                    <a:pt x="15429" y="47510"/>
                  </a:cubicBezTo>
                  <a:cubicBezTo>
                    <a:pt x="14754" y="47928"/>
                    <a:pt x="14144" y="48217"/>
                    <a:pt x="13629" y="48314"/>
                  </a:cubicBezTo>
                  <a:cubicBezTo>
                    <a:pt x="13115" y="48378"/>
                    <a:pt x="12569" y="48442"/>
                    <a:pt x="11990" y="48442"/>
                  </a:cubicBezTo>
                  <a:cubicBezTo>
                    <a:pt x="9193" y="48442"/>
                    <a:pt x="5947" y="47317"/>
                    <a:pt x="3536" y="45035"/>
                  </a:cubicBezTo>
                  <a:cubicBezTo>
                    <a:pt x="2122" y="43685"/>
                    <a:pt x="1415" y="41692"/>
                    <a:pt x="1029" y="40020"/>
                  </a:cubicBezTo>
                  <a:cubicBezTo>
                    <a:pt x="868" y="39184"/>
                    <a:pt x="772" y="38445"/>
                    <a:pt x="707" y="37899"/>
                  </a:cubicBezTo>
                  <a:cubicBezTo>
                    <a:pt x="707" y="37642"/>
                    <a:pt x="675" y="37417"/>
                    <a:pt x="675" y="37288"/>
                  </a:cubicBezTo>
                  <a:cubicBezTo>
                    <a:pt x="675" y="37222"/>
                    <a:pt x="675" y="37172"/>
                    <a:pt x="675" y="37137"/>
                  </a:cubicBezTo>
                  <a:lnTo>
                    <a:pt x="675" y="37137"/>
                  </a:lnTo>
                  <a:lnTo>
                    <a:pt x="4404" y="30763"/>
                  </a:lnTo>
                  <a:cubicBezTo>
                    <a:pt x="4436" y="30666"/>
                    <a:pt x="4436" y="30538"/>
                    <a:pt x="4372" y="30473"/>
                  </a:cubicBezTo>
                  <a:cubicBezTo>
                    <a:pt x="4308" y="30377"/>
                    <a:pt x="4211" y="30345"/>
                    <a:pt x="4115" y="30345"/>
                  </a:cubicBezTo>
                  <a:cubicBezTo>
                    <a:pt x="4115" y="30345"/>
                    <a:pt x="4018" y="30377"/>
                    <a:pt x="3825" y="30409"/>
                  </a:cubicBezTo>
                  <a:cubicBezTo>
                    <a:pt x="3311" y="30473"/>
                    <a:pt x="2122" y="30634"/>
                    <a:pt x="1286" y="30634"/>
                  </a:cubicBezTo>
                  <a:cubicBezTo>
                    <a:pt x="997" y="30634"/>
                    <a:pt x="772" y="30634"/>
                    <a:pt x="643" y="30602"/>
                  </a:cubicBezTo>
                  <a:cubicBezTo>
                    <a:pt x="604" y="30589"/>
                    <a:pt x="575" y="30576"/>
                    <a:pt x="555" y="30565"/>
                  </a:cubicBezTo>
                  <a:lnTo>
                    <a:pt x="555" y="30565"/>
                  </a:lnTo>
                  <a:cubicBezTo>
                    <a:pt x="563" y="30537"/>
                    <a:pt x="579" y="30505"/>
                    <a:pt x="611" y="30473"/>
                  </a:cubicBezTo>
                  <a:cubicBezTo>
                    <a:pt x="740" y="30152"/>
                    <a:pt x="1093" y="29541"/>
                    <a:pt x="1575" y="28802"/>
                  </a:cubicBezTo>
                  <a:cubicBezTo>
                    <a:pt x="2250" y="27709"/>
                    <a:pt x="3150" y="26359"/>
                    <a:pt x="3890" y="25266"/>
                  </a:cubicBezTo>
                  <a:cubicBezTo>
                    <a:pt x="4243" y="24752"/>
                    <a:pt x="4565" y="24269"/>
                    <a:pt x="4822" y="23948"/>
                  </a:cubicBezTo>
                  <a:cubicBezTo>
                    <a:pt x="5047" y="23594"/>
                    <a:pt x="5175" y="23402"/>
                    <a:pt x="5175" y="23402"/>
                  </a:cubicBezTo>
                  <a:lnTo>
                    <a:pt x="5240" y="23273"/>
                  </a:lnTo>
                  <a:cubicBezTo>
                    <a:pt x="5240" y="23273"/>
                    <a:pt x="5272" y="22727"/>
                    <a:pt x="5400" y="21794"/>
                  </a:cubicBezTo>
                  <a:cubicBezTo>
                    <a:pt x="5722" y="19030"/>
                    <a:pt x="6525" y="13051"/>
                    <a:pt x="7618" y="9676"/>
                  </a:cubicBezTo>
                  <a:cubicBezTo>
                    <a:pt x="8358" y="7458"/>
                    <a:pt x="9804" y="5401"/>
                    <a:pt x="11090" y="3890"/>
                  </a:cubicBezTo>
                  <a:cubicBezTo>
                    <a:pt x="11701" y="3151"/>
                    <a:pt x="12311" y="2540"/>
                    <a:pt x="12729" y="2122"/>
                  </a:cubicBezTo>
                  <a:cubicBezTo>
                    <a:pt x="12954" y="1929"/>
                    <a:pt x="13147" y="1768"/>
                    <a:pt x="13244" y="1640"/>
                  </a:cubicBezTo>
                  <a:cubicBezTo>
                    <a:pt x="13308" y="1608"/>
                    <a:pt x="13372" y="1543"/>
                    <a:pt x="13404" y="1543"/>
                  </a:cubicBezTo>
                  <a:lnTo>
                    <a:pt x="13427" y="1498"/>
                  </a:lnTo>
                  <a:lnTo>
                    <a:pt x="13437" y="1511"/>
                  </a:lnTo>
                  <a:cubicBezTo>
                    <a:pt x="14304" y="836"/>
                    <a:pt x="15140" y="547"/>
                    <a:pt x="16008" y="547"/>
                  </a:cubicBezTo>
                  <a:close/>
                  <a:moveTo>
                    <a:pt x="16008" y="0"/>
                  </a:moveTo>
                  <a:cubicBezTo>
                    <a:pt x="15044" y="0"/>
                    <a:pt x="14047" y="354"/>
                    <a:pt x="13115" y="1061"/>
                  </a:cubicBezTo>
                  <a:lnTo>
                    <a:pt x="13083" y="1093"/>
                  </a:lnTo>
                  <a:cubicBezTo>
                    <a:pt x="13083" y="1093"/>
                    <a:pt x="11958" y="2025"/>
                    <a:pt x="10672" y="3568"/>
                  </a:cubicBezTo>
                  <a:cubicBezTo>
                    <a:pt x="9354" y="5079"/>
                    <a:pt x="7876" y="7169"/>
                    <a:pt x="7104" y="9515"/>
                  </a:cubicBezTo>
                  <a:cubicBezTo>
                    <a:pt x="6365" y="11830"/>
                    <a:pt x="5786" y="15237"/>
                    <a:pt x="5336" y="18098"/>
                  </a:cubicBezTo>
                  <a:cubicBezTo>
                    <a:pt x="4931" y="20837"/>
                    <a:pt x="4708" y="23064"/>
                    <a:pt x="4694" y="23202"/>
                  </a:cubicBezTo>
                  <a:lnTo>
                    <a:pt x="4694" y="23202"/>
                  </a:lnTo>
                  <a:cubicBezTo>
                    <a:pt x="4433" y="23571"/>
                    <a:pt x="3410" y="25021"/>
                    <a:pt x="2411" y="26520"/>
                  </a:cubicBezTo>
                  <a:cubicBezTo>
                    <a:pt x="1800" y="27420"/>
                    <a:pt x="1222" y="28320"/>
                    <a:pt x="772" y="29059"/>
                  </a:cubicBezTo>
                  <a:cubicBezTo>
                    <a:pt x="547" y="29413"/>
                    <a:pt x="386" y="29734"/>
                    <a:pt x="225" y="29991"/>
                  </a:cubicBezTo>
                  <a:cubicBezTo>
                    <a:pt x="161" y="30120"/>
                    <a:pt x="129" y="30216"/>
                    <a:pt x="64" y="30313"/>
                  </a:cubicBezTo>
                  <a:cubicBezTo>
                    <a:pt x="32" y="30441"/>
                    <a:pt x="0" y="30505"/>
                    <a:pt x="0" y="30634"/>
                  </a:cubicBezTo>
                  <a:cubicBezTo>
                    <a:pt x="0" y="30763"/>
                    <a:pt x="97" y="30891"/>
                    <a:pt x="193" y="30956"/>
                  </a:cubicBezTo>
                  <a:cubicBezTo>
                    <a:pt x="322" y="31084"/>
                    <a:pt x="482" y="31116"/>
                    <a:pt x="675" y="31148"/>
                  </a:cubicBezTo>
                  <a:cubicBezTo>
                    <a:pt x="836" y="31181"/>
                    <a:pt x="1061" y="31181"/>
                    <a:pt x="1286" y="31181"/>
                  </a:cubicBezTo>
                  <a:cubicBezTo>
                    <a:pt x="2041" y="31181"/>
                    <a:pt x="3017" y="31064"/>
                    <a:pt x="3629" y="30979"/>
                  </a:cubicBezTo>
                  <a:lnTo>
                    <a:pt x="3629" y="30979"/>
                  </a:lnTo>
                  <a:lnTo>
                    <a:pt x="193" y="36902"/>
                  </a:lnTo>
                  <a:lnTo>
                    <a:pt x="129" y="37063"/>
                  </a:lnTo>
                  <a:cubicBezTo>
                    <a:pt x="129" y="37063"/>
                    <a:pt x="129" y="38413"/>
                    <a:pt x="514" y="40149"/>
                  </a:cubicBezTo>
                  <a:cubicBezTo>
                    <a:pt x="900" y="41852"/>
                    <a:pt x="1640" y="43942"/>
                    <a:pt x="3182" y="45421"/>
                  </a:cubicBezTo>
                  <a:cubicBezTo>
                    <a:pt x="5690" y="47799"/>
                    <a:pt x="9033" y="48956"/>
                    <a:pt x="11990" y="48956"/>
                  </a:cubicBezTo>
                  <a:cubicBezTo>
                    <a:pt x="12601" y="48956"/>
                    <a:pt x="13179" y="48924"/>
                    <a:pt x="13726" y="48828"/>
                  </a:cubicBezTo>
                  <a:cubicBezTo>
                    <a:pt x="14594" y="48667"/>
                    <a:pt x="15590" y="48089"/>
                    <a:pt x="16619" y="47349"/>
                  </a:cubicBezTo>
                  <a:cubicBezTo>
                    <a:pt x="18162" y="46192"/>
                    <a:pt x="19801" y="44553"/>
                    <a:pt x="21087" y="43203"/>
                  </a:cubicBezTo>
                  <a:cubicBezTo>
                    <a:pt x="21762" y="42528"/>
                    <a:pt x="22341" y="41917"/>
                    <a:pt x="22758" y="41435"/>
                  </a:cubicBezTo>
                  <a:cubicBezTo>
                    <a:pt x="22983" y="41210"/>
                    <a:pt x="23176" y="41017"/>
                    <a:pt x="23305" y="40856"/>
                  </a:cubicBezTo>
                  <a:cubicBezTo>
                    <a:pt x="23466" y="40727"/>
                    <a:pt x="23562" y="40631"/>
                    <a:pt x="23594" y="40631"/>
                  </a:cubicBezTo>
                  <a:cubicBezTo>
                    <a:pt x="23723" y="40535"/>
                    <a:pt x="23755" y="40438"/>
                    <a:pt x="23787" y="40342"/>
                  </a:cubicBezTo>
                  <a:cubicBezTo>
                    <a:pt x="23819" y="40213"/>
                    <a:pt x="23819" y="40117"/>
                    <a:pt x="23819" y="39988"/>
                  </a:cubicBezTo>
                  <a:cubicBezTo>
                    <a:pt x="23819" y="39570"/>
                    <a:pt x="23723" y="38959"/>
                    <a:pt x="23530" y="38252"/>
                  </a:cubicBezTo>
                  <a:cubicBezTo>
                    <a:pt x="23016" y="36131"/>
                    <a:pt x="21891" y="32948"/>
                    <a:pt x="21569" y="31502"/>
                  </a:cubicBezTo>
                  <a:cubicBezTo>
                    <a:pt x="21473" y="31084"/>
                    <a:pt x="21440" y="30698"/>
                    <a:pt x="21440" y="30345"/>
                  </a:cubicBezTo>
                  <a:cubicBezTo>
                    <a:pt x="21440" y="29573"/>
                    <a:pt x="21601" y="28930"/>
                    <a:pt x="21858" y="28448"/>
                  </a:cubicBezTo>
                  <a:cubicBezTo>
                    <a:pt x="22116" y="27966"/>
                    <a:pt x="22437" y="27612"/>
                    <a:pt x="22630" y="27484"/>
                  </a:cubicBezTo>
                  <a:cubicBezTo>
                    <a:pt x="22983" y="27291"/>
                    <a:pt x="24141" y="26584"/>
                    <a:pt x="25298" y="25716"/>
                  </a:cubicBezTo>
                  <a:cubicBezTo>
                    <a:pt x="25876" y="25266"/>
                    <a:pt x="26455" y="24784"/>
                    <a:pt x="26969" y="24302"/>
                  </a:cubicBezTo>
                  <a:cubicBezTo>
                    <a:pt x="27484" y="23819"/>
                    <a:pt x="27869" y="23305"/>
                    <a:pt x="28094" y="22823"/>
                  </a:cubicBezTo>
                  <a:cubicBezTo>
                    <a:pt x="28577" y="21794"/>
                    <a:pt x="28737" y="20380"/>
                    <a:pt x="28737" y="18933"/>
                  </a:cubicBezTo>
                  <a:cubicBezTo>
                    <a:pt x="28737" y="17841"/>
                    <a:pt x="28641" y="16715"/>
                    <a:pt x="28544" y="15719"/>
                  </a:cubicBezTo>
                  <a:cubicBezTo>
                    <a:pt x="28448" y="15108"/>
                    <a:pt x="28191" y="14176"/>
                    <a:pt x="27805" y="13083"/>
                  </a:cubicBezTo>
                  <a:cubicBezTo>
                    <a:pt x="27194" y="11412"/>
                    <a:pt x="26294" y="9354"/>
                    <a:pt x="25234" y="7490"/>
                  </a:cubicBezTo>
                  <a:cubicBezTo>
                    <a:pt x="24205" y="5593"/>
                    <a:pt x="23016" y="3890"/>
                    <a:pt x="21858" y="2958"/>
                  </a:cubicBezTo>
                  <a:cubicBezTo>
                    <a:pt x="20862" y="2154"/>
                    <a:pt x="19898" y="1415"/>
                    <a:pt x="18933" y="868"/>
                  </a:cubicBezTo>
                  <a:cubicBezTo>
                    <a:pt x="17969" y="354"/>
                    <a:pt x="17005" y="32"/>
                    <a:pt x="16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395;p64">
              <a:extLst>
                <a:ext uri="{FF2B5EF4-FFF2-40B4-BE49-F238E27FC236}">
                  <a16:creationId xmlns:a16="http://schemas.microsoft.com/office/drawing/2014/main" id="{08D4E05D-8662-4BC5-A863-92A8F591326D}"/>
                </a:ext>
              </a:extLst>
            </p:cNvPr>
            <p:cNvSpPr/>
            <p:nvPr/>
          </p:nvSpPr>
          <p:spPr>
            <a:xfrm>
              <a:off x="2331325" y="2776500"/>
              <a:ext cx="384950" cy="435925"/>
            </a:xfrm>
            <a:custGeom>
              <a:avLst/>
              <a:gdLst/>
              <a:ahLst/>
              <a:cxnLst/>
              <a:rect l="l" t="t" r="r" b="b"/>
              <a:pathLst>
                <a:path w="15398" h="17437" extrusionOk="0">
                  <a:moveTo>
                    <a:pt x="5322" y="0"/>
                  </a:moveTo>
                  <a:cubicBezTo>
                    <a:pt x="4137" y="0"/>
                    <a:pt x="2959" y="251"/>
                    <a:pt x="1994" y="813"/>
                  </a:cubicBezTo>
                  <a:cubicBezTo>
                    <a:pt x="1994" y="813"/>
                    <a:pt x="1" y="3770"/>
                    <a:pt x="1" y="5924"/>
                  </a:cubicBezTo>
                  <a:cubicBezTo>
                    <a:pt x="1" y="8046"/>
                    <a:pt x="1737" y="11549"/>
                    <a:pt x="3055" y="13157"/>
                  </a:cubicBezTo>
                  <a:cubicBezTo>
                    <a:pt x="4405" y="14764"/>
                    <a:pt x="5626" y="15825"/>
                    <a:pt x="5626" y="15825"/>
                  </a:cubicBezTo>
                  <a:lnTo>
                    <a:pt x="8551" y="15150"/>
                  </a:lnTo>
                  <a:lnTo>
                    <a:pt x="8680" y="17432"/>
                  </a:lnTo>
                  <a:cubicBezTo>
                    <a:pt x="8680" y="17432"/>
                    <a:pt x="9062" y="16740"/>
                    <a:pt x="10059" y="16740"/>
                  </a:cubicBezTo>
                  <a:cubicBezTo>
                    <a:pt x="10387" y="16740"/>
                    <a:pt x="10782" y="16815"/>
                    <a:pt x="11251" y="17014"/>
                  </a:cubicBezTo>
                  <a:cubicBezTo>
                    <a:pt x="11967" y="17323"/>
                    <a:pt x="12584" y="17437"/>
                    <a:pt x="13071" y="17437"/>
                  </a:cubicBezTo>
                  <a:cubicBezTo>
                    <a:pt x="13854" y="17437"/>
                    <a:pt x="14305" y="17143"/>
                    <a:pt x="14305" y="16885"/>
                  </a:cubicBezTo>
                  <a:cubicBezTo>
                    <a:pt x="14305" y="16500"/>
                    <a:pt x="15398" y="13671"/>
                    <a:pt x="14305" y="8978"/>
                  </a:cubicBezTo>
                  <a:cubicBezTo>
                    <a:pt x="13244" y="4317"/>
                    <a:pt x="12055" y="3513"/>
                    <a:pt x="10287" y="1745"/>
                  </a:cubicBezTo>
                  <a:cubicBezTo>
                    <a:pt x="9211" y="669"/>
                    <a:pt x="7257" y="0"/>
                    <a:pt x="5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396;p64">
              <a:extLst>
                <a:ext uri="{FF2B5EF4-FFF2-40B4-BE49-F238E27FC236}">
                  <a16:creationId xmlns:a16="http://schemas.microsoft.com/office/drawing/2014/main" id="{59E6AE60-F369-4AFA-BFCD-E709A41368D7}"/>
                </a:ext>
              </a:extLst>
            </p:cNvPr>
            <p:cNvSpPr/>
            <p:nvPr/>
          </p:nvSpPr>
          <p:spPr>
            <a:xfrm>
              <a:off x="2324100" y="2770300"/>
              <a:ext cx="384150" cy="449250"/>
            </a:xfrm>
            <a:custGeom>
              <a:avLst/>
              <a:gdLst/>
              <a:ahLst/>
              <a:cxnLst/>
              <a:rect l="l" t="t" r="r" b="b"/>
              <a:pathLst>
                <a:path w="15366" h="17970" extrusionOk="0">
                  <a:moveTo>
                    <a:pt x="5626" y="515"/>
                  </a:moveTo>
                  <a:cubicBezTo>
                    <a:pt x="7490" y="515"/>
                    <a:pt x="9387" y="1190"/>
                    <a:pt x="10383" y="2186"/>
                  </a:cubicBezTo>
                  <a:cubicBezTo>
                    <a:pt x="11283" y="3086"/>
                    <a:pt x="11990" y="3697"/>
                    <a:pt x="12633" y="4661"/>
                  </a:cubicBezTo>
                  <a:cubicBezTo>
                    <a:pt x="13244" y="5626"/>
                    <a:pt x="13823" y="6976"/>
                    <a:pt x="14337" y="9290"/>
                  </a:cubicBezTo>
                  <a:cubicBezTo>
                    <a:pt x="14691" y="10833"/>
                    <a:pt x="14819" y="12183"/>
                    <a:pt x="14819" y="13276"/>
                  </a:cubicBezTo>
                  <a:cubicBezTo>
                    <a:pt x="14819" y="14401"/>
                    <a:pt x="14691" y="15269"/>
                    <a:pt x="14594" y="15912"/>
                  </a:cubicBezTo>
                  <a:cubicBezTo>
                    <a:pt x="14530" y="16233"/>
                    <a:pt x="14466" y="16490"/>
                    <a:pt x="14433" y="16683"/>
                  </a:cubicBezTo>
                  <a:cubicBezTo>
                    <a:pt x="14401" y="16780"/>
                    <a:pt x="14369" y="16876"/>
                    <a:pt x="14369" y="16940"/>
                  </a:cubicBezTo>
                  <a:cubicBezTo>
                    <a:pt x="14337" y="17005"/>
                    <a:pt x="14337" y="17069"/>
                    <a:pt x="14337" y="17133"/>
                  </a:cubicBezTo>
                  <a:cubicBezTo>
                    <a:pt x="14337" y="17133"/>
                    <a:pt x="14273" y="17230"/>
                    <a:pt x="14080" y="17294"/>
                  </a:cubicBezTo>
                  <a:cubicBezTo>
                    <a:pt x="13919" y="17358"/>
                    <a:pt x="13662" y="17423"/>
                    <a:pt x="13340" y="17423"/>
                  </a:cubicBezTo>
                  <a:cubicBezTo>
                    <a:pt x="12890" y="17423"/>
                    <a:pt x="12312" y="17326"/>
                    <a:pt x="11637" y="17037"/>
                  </a:cubicBezTo>
                  <a:cubicBezTo>
                    <a:pt x="11123" y="16812"/>
                    <a:pt x="10705" y="16715"/>
                    <a:pt x="10351" y="16715"/>
                  </a:cubicBezTo>
                  <a:cubicBezTo>
                    <a:pt x="9840" y="16715"/>
                    <a:pt x="9479" y="16891"/>
                    <a:pt x="9225" y="17065"/>
                  </a:cubicBezTo>
                  <a:lnTo>
                    <a:pt x="9225" y="17065"/>
                  </a:lnTo>
                  <a:lnTo>
                    <a:pt x="9130" y="15398"/>
                  </a:lnTo>
                  <a:cubicBezTo>
                    <a:pt x="9097" y="15301"/>
                    <a:pt x="9065" y="15237"/>
                    <a:pt x="9001" y="15173"/>
                  </a:cubicBezTo>
                  <a:cubicBezTo>
                    <a:pt x="8956" y="15150"/>
                    <a:pt x="8910" y="15127"/>
                    <a:pt x="8853" y="15127"/>
                  </a:cubicBezTo>
                  <a:cubicBezTo>
                    <a:pt x="8830" y="15127"/>
                    <a:pt x="8804" y="15131"/>
                    <a:pt x="8776" y="15140"/>
                  </a:cubicBezTo>
                  <a:lnTo>
                    <a:pt x="5981" y="15785"/>
                  </a:lnTo>
                  <a:lnTo>
                    <a:pt x="5981" y="15785"/>
                  </a:lnTo>
                  <a:cubicBezTo>
                    <a:pt x="5954" y="15758"/>
                    <a:pt x="5922" y="15725"/>
                    <a:pt x="5883" y="15687"/>
                  </a:cubicBezTo>
                  <a:cubicBezTo>
                    <a:pt x="5465" y="15301"/>
                    <a:pt x="4565" y="14401"/>
                    <a:pt x="3569" y="13212"/>
                  </a:cubicBezTo>
                  <a:cubicBezTo>
                    <a:pt x="2926" y="12440"/>
                    <a:pt x="2154" y="11187"/>
                    <a:pt x="1543" y="9869"/>
                  </a:cubicBezTo>
                  <a:cubicBezTo>
                    <a:pt x="965" y="8551"/>
                    <a:pt x="547" y="7169"/>
                    <a:pt x="547" y="6172"/>
                  </a:cubicBezTo>
                  <a:cubicBezTo>
                    <a:pt x="547" y="5176"/>
                    <a:pt x="1029" y="3922"/>
                    <a:pt x="1511" y="2925"/>
                  </a:cubicBezTo>
                  <a:cubicBezTo>
                    <a:pt x="1768" y="2443"/>
                    <a:pt x="2026" y="1993"/>
                    <a:pt x="2186" y="1704"/>
                  </a:cubicBezTo>
                  <a:cubicBezTo>
                    <a:pt x="2283" y="1543"/>
                    <a:pt x="2379" y="1415"/>
                    <a:pt x="2411" y="1350"/>
                  </a:cubicBezTo>
                  <a:cubicBezTo>
                    <a:pt x="2447" y="1298"/>
                    <a:pt x="2472" y="1264"/>
                    <a:pt x="2488" y="1245"/>
                  </a:cubicBezTo>
                  <a:lnTo>
                    <a:pt x="2488" y="1245"/>
                  </a:lnTo>
                  <a:cubicBezTo>
                    <a:pt x="3405" y="758"/>
                    <a:pt x="4500" y="515"/>
                    <a:pt x="5626" y="515"/>
                  </a:cubicBezTo>
                  <a:close/>
                  <a:moveTo>
                    <a:pt x="5626" y="0"/>
                  </a:moveTo>
                  <a:cubicBezTo>
                    <a:pt x="4404" y="0"/>
                    <a:pt x="3183" y="257"/>
                    <a:pt x="2154" y="836"/>
                  </a:cubicBezTo>
                  <a:lnTo>
                    <a:pt x="2058" y="900"/>
                  </a:lnTo>
                  <a:cubicBezTo>
                    <a:pt x="2058" y="933"/>
                    <a:pt x="1543" y="1672"/>
                    <a:pt x="1029" y="2700"/>
                  </a:cubicBezTo>
                  <a:cubicBezTo>
                    <a:pt x="547" y="3697"/>
                    <a:pt x="1" y="5015"/>
                    <a:pt x="1" y="6172"/>
                  </a:cubicBezTo>
                  <a:cubicBezTo>
                    <a:pt x="1" y="7297"/>
                    <a:pt x="451" y="8711"/>
                    <a:pt x="1061" y="10094"/>
                  </a:cubicBezTo>
                  <a:cubicBezTo>
                    <a:pt x="1672" y="11444"/>
                    <a:pt x="2444" y="12730"/>
                    <a:pt x="3151" y="13565"/>
                  </a:cubicBezTo>
                  <a:cubicBezTo>
                    <a:pt x="4501" y="15173"/>
                    <a:pt x="5722" y="16265"/>
                    <a:pt x="5722" y="16265"/>
                  </a:cubicBezTo>
                  <a:cubicBezTo>
                    <a:pt x="5769" y="16313"/>
                    <a:pt x="5834" y="16342"/>
                    <a:pt x="5890" y="16342"/>
                  </a:cubicBezTo>
                  <a:cubicBezTo>
                    <a:pt x="5910" y="16342"/>
                    <a:pt x="5930" y="16338"/>
                    <a:pt x="5947" y="16330"/>
                  </a:cubicBezTo>
                  <a:lnTo>
                    <a:pt x="8583" y="15719"/>
                  </a:lnTo>
                  <a:lnTo>
                    <a:pt x="8712" y="17680"/>
                  </a:lnTo>
                  <a:cubicBezTo>
                    <a:pt x="8712" y="17808"/>
                    <a:pt x="8808" y="17905"/>
                    <a:pt x="8937" y="17937"/>
                  </a:cubicBezTo>
                  <a:cubicBezTo>
                    <a:pt x="8954" y="17943"/>
                    <a:pt x="8972" y="17945"/>
                    <a:pt x="8990" y="17945"/>
                  </a:cubicBezTo>
                  <a:cubicBezTo>
                    <a:pt x="9077" y="17945"/>
                    <a:pt x="9173" y="17888"/>
                    <a:pt x="9226" y="17808"/>
                  </a:cubicBezTo>
                  <a:cubicBezTo>
                    <a:pt x="9226" y="17776"/>
                    <a:pt x="9322" y="17648"/>
                    <a:pt x="9483" y="17519"/>
                  </a:cubicBezTo>
                  <a:cubicBezTo>
                    <a:pt x="9676" y="17391"/>
                    <a:pt x="9933" y="17262"/>
                    <a:pt x="10351" y="17262"/>
                  </a:cubicBezTo>
                  <a:cubicBezTo>
                    <a:pt x="10608" y="17262"/>
                    <a:pt x="10994" y="17326"/>
                    <a:pt x="11412" y="17519"/>
                  </a:cubicBezTo>
                  <a:cubicBezTo>
                    <a:pt x="12151" y="17841"/>
                    <a:pt x="12794" y="17969"/>
                    <a:pt x="13340" y="17969"/>
                  </a:cubicBezTo>
                  <a:cubicBezTo>
                    <a:pt x="13758" y="17969"/>
                    <a:pt x="14112" y="17873"/>
                    <a:pt x="14401" y="17744"/>
                  </a:cubicBezTo>
                  <a:cubicBezTo>
                    <a:pt x="14530" y="17680"/>
                    <a:pt x="14626" y="17616"/>
                    <a:pt x="14723" y="17519"/>
                  </a:cubicBezTo>
                  <a:cubicBezTo>
                    <a:pt x="14819" y="17423"/>
                    <a:pt x="14883" y="17294"/>
                    <a:pt x="14883" y="17133"/>
                  </a:cubicBezTo>
                  <a:lnTo>
                    <a:pt x="14883" y="17101"/>
                  </a:lnTo>
                  <a:cubicBezTo>
                    <a:pt x="14883" y="17037"/>
                    <a:pt x="14916" y="16876"/>
                    <a:pt x="14980" y="16683"/>
                  </a:cubicBezTo>
                  <a:cubicBezTo>
                    <a:pt x="15108" y="16040"/>
                    <a:pt x="15366" y="14883"/>
                    <a:pt x="15333" y="13276"/>
                  </a:cubicBezTo>
                  <a:cubicBezTo>
                    <a:pt x="15366" y="12119"/>
                    <a:pt x="15237" y="10769"/>
                    <a:pt x="14883" y="9162"/>
                  </a:cubicBezTo>
                  <a:cubicBezTo>
                    <a:pt x="14337" y="6815"/>
                    <a:pt x="13758" y="5401"/>
                    <a:pt x="13083" y="4372"/>
                  </a:cubicBezTo>
                  <a:cubicBezTo>
                    <a:pt x="12408" y="3343"/>
                    <a:pt x="11637" y="2668"/>
                    <a:pt x="10769" y="1800"/>
                  </a:cubicBezTo>
                  <a:cubicBezTo>
                    <a:pt x="9612" y="675"/>
                    <a:pt x="7619" y="0"/>
                    <a:pt x="5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397;p64">
              <a:extLst>
                <a:ext uri="{FF2B5EF4-FFF2-40B4-BE49-F238E27FC236}">
                  <a16:creationId xmlns:a16="http://schemas.microsoft.com/office/drawing/2014/main" id="{B03CB928-5035-42F3-8F05-84834FD45168}"/>
                </a:ext>
              </a:extLst>
            </p:cNvPr>
            <p:cNvSpPr/>
            <p:nvPr/>
          </p:nvSpPr>
          <p:spPr>
            <a:xfrm>
              <a:off x="2377950" y="2807100"/>
              <a:ext cx="307800" cy="365025"/>
            </a:xfrm>
            <a:custGeom>
              <a:avLst/>
              <a:gdLst/>
              <a:ahLst/>
              <a:cxnLst/>
              <a:rect l="l" t="t" r="r" b="b"/>
              <a:pathLst>
                <a:path w="12312" h="14601" extrusionOk="0">
                  <a:moveTo>
                    <a:pt x="2462" y="0"/>
                  </a:moveTo>
                  <a:cubicBezTo>
                    <a:pt x="2040" y="0"/>
                    <a:pt x="1701" y="90"/>
                    <a:pt x="1479" y="264"/>
                  </a:cubicBezTo>
                  <a:cubicBezTo>
                    <a:pt x="1479" y="264"/>
                    <a:pt x="0" y="2804"/>
                    <a:pt x="804" y="4829"/>
                  </a:cubicBezTo>
                  <a:cubicBezTo>
                    <a:pt x="1607" y="6822"/>
                    <a:pt x="4147" y="9232"/>
                    <a:pt x="6172" y="10968"/>
                  </a:cubicBezTo>
                  <a:cubicBezTo>
                    <a:pt x="8165" y="12736"/>
                    <a:pt x="10704" y="14601"/>
                    <a:pt x="10704" y="14601"/>
                  </a:cubicBezTo>
                  <a:cubicBezTo>
                    <a:pt x="10704" y="14601"/>
                    <a:pt x="12312" y="10454"/>
                    <a:pt x="9772" y="5632"/>
                  </a:cubicBezTo>
                  <a:cubicBezTo>
                    <a:pt x="7707" y="1710"/>
                    <a:pt x="4301" y="0"/>
                    <a:pt x="2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398;p64">
              <a:extLst>
                <a:ext uri="{FF2B5EF4-FFF2-40B4-BE49-F238E27FC236}">
                  <a16:creationId xmlns:a16="http://schemas.microsoft.com/office/drawing/2014/main" id="{C1E5F0FF-4CC1-4176-977E-487B698CD839}"/>
                </a:ext>
              </a:extLst>
            </p:cNvPr>
            <p:cNvSpPr/>
            <p:nvPr/>
          </p:nvSpPr>
          <p:spPr>
            <a:xfrm>
              <a:off x="2385175" y="2800025"/>
              <a:ext cx="279675" cy="378875"/>
            </a:xfrm>
            <a:custGeom>
              <a:avLst/>
              <a:gdLst/>
              <a:ahLst/>
              <a:cxnLst/>
              <a:rect l="l" t="t" r="r" b="b"/>
              <a:pathLst>
                <a:path w="11187" h="15155" extrusionOk="0">
                  <a:moveTo>
                    <a:pt x="2186" y="547"/>
                  </a:moveTo>
                  <a:cubicBezTo>
                    <a:pt x="3022" y="547"/>
                    <a:pt x="4308" y="965"/>
                    <a:pt x="5594" y="1833"/>
                  </a:cubicBezTo>
                  <a:cubicBezTo>
                    <a:pt x="6912" y="2733"/>
                    <a:pt x="8229" y="4115"/>
                    <a:pt x="9258" y="6044"/>
                  </a:cubicBezTo>
                  <a:cubicBezTo>
                    <a:pt x="10351" y="8101"/>
                    <a:pt x="10640" y="10062"/>
                    <a:pt x="10640" y="11605"/>
                  </a:cubicBezTo>
                  <a:cubicBezTo>
                    <a:pt x="10640" y="12569"/>
                    <a:pt x="10544" y="13373"/>
                    <a:pt x="10415" y="13919"/>
                  </a:cubicBezTo>
                  <a:cubicBezTo>
                    <a:pt x="10368" y="14134"/>
                    <a:pt x="10320" y="14314"/>
                    <a:pt x="10285" y="14445"/>
                  </a:cubicBezTo>
                  <a:lnTo>
                    <a:pt x="10285" y="14445"/>
                  </a:lnTo>
                  <a:cubicBezTo>
                    <a:pt x="10246" y="14413"/>
                    <a:pt x="10204" y="14377"/>
                    <a:pt x="10158" y="14337"/>
                  </a:cubicBezTo>
                  <a:cubicBezTo>
                    <a:pt x="9355" y="13726"/>
                    <a:pt x="7554" y="12344"/>
                    <a:pt x="6044" y="11058"/>
                  </a:cubicBezTo>
                  <a:cubicBezTo>
                    <a:pt x="5047" y="10190"/>
                    <a:pt x="3922" y="9162"/>
                    <a:pt x="2926" y="8101"/>
                  </a:cubicBezTo>
                  <a:cubicBezTo>
                    <a:pt x="1961" y="7040"/>
                    <a:pt x="1126" y="5947"/>
                    <a:pt x="772" y="5015"/>
                  </a:cubicBezTo>
                  <a:cubicBezTo>
                    <a:pt x="611" y="4597"/>
                    <a:pt x="547" y="4179"/>
                    <a:pt x="547" y="3762"/>
                  </a:cubicBezTo>
                  <a:cubicBezTo>
                    <a:pt x="547" y="2990"/>
                    <a:pt x="740" y="2219"/>
                    <a:pt x="965" y="1640"/>
                  </a:cubicBezTo>
                  <a:cubicBezTo>
                    <a:pt x="1093" y="1351"/>
                    <a:pt x="1190" y="1094"/>
                    <a:pt x="1286" y="933"/>
                  </a:cubicBezTo>
                  <a:cubicBezTo>
                    <a:pt x="1316" y="873"/>
                    <a:pt x="1346" y="813"/>
                    <a:pt x="1376" y="753"/>
                  </a:cubicBezTo>
                  <a:lnTo>
                    <a:pt x="1376" y="753"/>
                  </a:lnTo>
                  <a:cubicBezTo>
                    <a:pt x="1541" y="634"/>
                    <a:pt x="1820" y="547"/>
                    <a:pt x="2186" y="547"/>
                  </a:cubicBezTo>
                  <a:close/>
                  <a:moveTo>
                    <a:pt x="2186" y="1"/>
                  </a:moveTo>
                  <a:cubicBezTo>
                    <a:pt x="1704" y="1"/>
                    <a:pt x="1318" y="97"/>
                    <a:pt x="1029" y="322"/>
                  </a:cubicBezTo>
                  <a:lnTo>
                    <a:pt x="965" y="419"/>
                  </a:lnTo>
                  <a:cubicBezTo>
                    <a:pt x="933" y="419"/>
                    <a:pt x="1" y="2026"/>
                    <a:pt x="1" y="3762"/>
                  </a:cubicBezTo>
                  <a:cubicBezTo>
                    <a:pt x="1" y="4244"/>
                    <a:pt x="65" y="4726"/>
                    <a:pt x="258" y="5208"/>
                  </a:cubicBezTo>
                  <a:cubicBezTo>
                    <a:pt x="676" y="6269"/>
                    <a:pt x="1543" y="7394"/>
                    <a:pt x="2540" y="8455"/>
                  </a:cubicBezTo>
                  <a:cubicBezTo>
                    <a:pt x="3536" y="9548"/>
                    <a:pt x="4694" y="10576"/>
                    <a:pt x="5690" y="11476"/>
                  </a:cubicBezTo>
                  <a:cubicBezTo>
                    <a:pt x="7715" y="13212"/>
                    <a:pt x="10255" y="15076"/>
                    <a:pt x="10255" y="15109"/>
                  </a:cubicBezTo>
                  <a:cubicBezTo>
                    <a:pt x="10300" y="15131"/>
                    <a:pt x="10362" y="15154"/>
                    <a:pt x="10428" y="15154"/>
                  </a:cubicBezTo>
                  <a:cubicBezTo>
                    <a:pt x="10455" y="15154"/>
                    <a:pt x="10483" y="15150"/>
                    <a:pt x="10512" y="15141"/>
                  </a:cubicBezTo>
                  <a:cubicBezTo>
                    <a:pt x="10576" y="15109"/>
                    <a:pt x="10640" y="15044"/>
                    <a:pt x="10672" y="14980"/>
                  </a:cubicBezTo>
                  <a:cubicBezTo>
                    <a:pt x="10672" y="14948"/>
                    <a:pt x="11187" y="13630"/>
                    <a:pt x="11187" y="11605"/>
                  </a:cubicBezTo>
                  <a:cubicBezTo>
                    <a:pt x="11187" y="9998"/>
                    <a:pt x="10865" y="7940"/>
                    <a:pt x="9708" y="5787"/>
                  </a:cubicBezTo>
                  <a:cubicBezTo>
                    <a:pt x="8680" y="3794"/>
                    <a:pt x="7265" y="2347"/>
                    <a:pt x="5883" y="1415"/>
                  </a:cubicBezTo>
                  <a:cubicBezTo>
                    <a:pt x="4533" y="451"/>
                    <a:pt x="3183" y="1"/>
                    <a:pt x="2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399;p64">
              <a:extLst>
                <a:ext uri="{FF2B5EF4-FFF2-40B4-BE49-F238E27FC236}">
                  <a16:creationId xmlns:a16="http://schemas.microsoft.com/office/drawing/2014/main" id="{A1242441-4B6D-4C8A-A98A-4648BD2AF5C4}"/>
                </a:ext>
              </a:extLst>
            </p:cNvPr>
            <p:cNvSpPr/>
            <p:nvPr/>
          </p:nvSpPr>
          <p:spPr>
            <a:xfrm>
              <a:off x="2394825" y="2509125"/>
              <a:ext cx="381725" cy="495850"/>
            </a:xfrm>
            <a:custGeom>
              <a:avLst/>
              <a:gdLst/>
              <a:ahLst/>
              <a:cxnLst/>
              <a:rect l="l" t="t" r="r" b="b"/>
              <a:pathLst>
                <a:path w="15269" h="19834" extrusionOk="0">
                  <a:moveTo>
                    <a:pt x="12440" y="0"/>
                  </a:moveTo>
                  <a:cubicBezTo>
                    <a:pt x="12440" y="0"/>
                    <a:pt x="8840" y="2154"/>
                    <a:pt x="7908" y="2540"/>
                  </a:cubicBezTo>
                  <a:cubicBezTo>
                    <a:pt x="6943" y="2958"/>
                    <a:pt x="2925" y="4822"/>
                    <a:pt x="2411" y="7233"/>
                  </a:cubicBezTo>
                  <a:cubicBezTo>
                    <a:pt x="1865" y="9644"/>
                    <a:pt x="515" y="12987"/>
                    <a:pt x="257" y="13790"/>
                  </a:cubicBezTo>
                  <a:cubicBezTo>
                    <a:pt x="0" y="14594"/>
                    <a:pt x="257" y="15655"/>
                    <a:pt x="1061" y="16748"/>
                  </a:cubicBezTo>
                  <a:cubicBezTo>
                    <a:pt x="1865" y="17808"/>
                    <a:pt x="6140" y="19834"/>
                    <a:pt x="7104" y="19834"/>
                  </a:cubicBezTo>
                  <a:cubicBezTo>
                    <a:pt x="8036" y="19834"/>
                    <a:pt x="8422" y="14208"/>
                    <a:pt x="8422" y="14208"/>
                  </a:cubicBezTo>
                  <a:lnTo>
                    <a:pt x="12183" y="14208"/>
                  </a:lnTo>
                  <a:cubicBezTo>
                    <a:pt x="13662" y="14208"/>
                    <a:pt x="13115" y="13405"/>
                    <a:pt x="13533" y="11637"/>
                  </a:cubicBezTo>
                  <a:cubicBezTo>
                    <a:pt x="13919" y="9901"/>
                    <a:pt x="13662" y="7233"/>
                    <a:pt x="13662" y="7233"/>
                  </a:cubicBezTo>
                  <a:cubicBezTo>
                    <a:pt x="13662" y="7233"/>
                    <a:pt x="14722" y="5497"/>
                    <a:pt x="14980" y="5079"/>
                  </a:cubicBezTo>
                  <a:cubicBezTo>
                    <a:pt x="15269" y="4693"/>
                    <a:pt x="13372" y="3601"/>
                    <a:pt x="13372" y="3601"/>
                  </a:cubicBezTo>
                  <a:lnTo>
                    <a:pt x="13372" y="2668"/>
                  </a:lnTo>
                  <a:cubicBezTo>
                    <a:pt x="13372" y="2283"/>
                    <a:pt x="12440" y="0"/>
                    <a:pt x="12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400;p64">
              <a:extLst>
                <a:ext uri="{FF2B5EF4-FFF2-40B4-BE49-F238E27FC236}">
                  <a16:creationId xmlns:a16="http://schemas.microsoft.com/office/drawing/2014/main" id="{0E5FEB9E-18C0-4E9D-93A9-8758EB269F13}"/>
                </a:ext>
              </a:extLst>
            </p:cNvPr>
            <p:cNvSpPr/>
            <p:nvPr/>
          </p:nvSpPr>
          <p:spPr>
            <a:xfrm>
              <a:off x="2392400" y="2502175"/>
              <a:ext cx="384950" cy="509225"/>
            </a:xfrm>
            <a:custGeom>
              <a:avLst/>
              <a:gdLst/>
              <a:ahLst/>
              <a:cxnLst/>
              <a:rect l="l" t="t" r="r" b="b"/>
              <a:pathLst>
                <a:path w="15398" h="20369" extrusionOk="0">
                  <a:moveTo>
                    <a:pt x="12410" y="657"/>
                  </a:moveTo>
                  <a:cubicBezTo>
                    <a:pt x="12420" y="680"/>
                    <a:pt x="12430" y="703"/>
                    <a:pt x="12441" y="728"/>
                  </a:cubicBezTo>
                  <a:cubicBezTo>
                    <a:pt x="12569" y="1050"/>
                    <a:pt x="12762" y="1564"/>
                    <a:pt x="12923" y="2014"/>
                  </a:cubicBezTo>
                  <a:cubicBezTo>
                    <a:pt x="13019" y="2239"/>
                    <a:pt x="13084" y="2464"/>
                    <a:pt x="13148" y="2625"/>
                  </a:cubicBezTo>
                  <a:cubicBezTo>
                    <a:pt x="13148" y="2721"/>
                    <a:pt x="13180" y="2786"/>
                    <a:pt x="13212" y="2850"/>
                  </a:cubicBezTo>
                  <a:cubicBezTo>
                    <a:pt x="13212" y="2914"/>
                    <a:pt x="13212" y="2946"/>
                    <a:pt x="13212" y="2946"/>
                  </a:cubicBezTo>
                  <a:cubicBezTo>
                    <a:pt x="13212" y="3364"/>
                    <a:pt x="13212" y="3879"/>
                    <a:pt x="13212" y="3879"/>
                  </a:cubicBezTo>
                  <a:cubicBezTo>
                    <a:pt x="13212" y="3975"/>
                    <a:pt x="13276" y="4071"/>
                    <a:pt x="13341" y="4136"/>
                  </a:cubicBezTo>
                  <a:lnTo>
                    <a:pt x="13405" y="4168"/>
                  </a:lnTo>
                  <a:cubicBezTo>
                    <a:pt x="13566" y="4264"/>
                    <a:pt x="13951" y="4489"/>
                    <a:pt x="14305" y="4746"/>
                  </a:cubicBezTo>
                  <a:cubicBezTo>
                    <a:pt x="14466" y="4875"/>
                    <a:pt x="14627" y="5004"/>
                    <a:pt x="14723" y="5100"/>
                  </a:cubicBezTo>
                  <a:cubicBezTo>
                    <a:pt x="14755" y="5164"/>
                    <a:pt x="14819" y="5196"/>
                    <a:pt x="14819" y="5261"/>
                  </a:cubicBezTo>
                  <a:lnTo>
                    <a:pt x="14826" y="5267"/>
                  </a:lnTo>
                  <a:lnTo>
                    <a:pt x="14826" y="5267"/>
                  </a:lnTo>
                  <a:cubicBezTo>
                    <a:pt x="14531" y="5718"/>
                    <a:pt x="13534" y="7350"/>
                    <a:pt x="13534" y="7350"/>
                  </a:cubicBezTo>
                  <a:cubicBezTo>
                    <a:pt x="13501" y="7414"/>
                    <a:pt x="13469" y="7479"/>
                    <a:pt x="13469" y="7543"/>
                  </a:cubicBezTo>
                  <a:cubicBezTo>
                    <a:pt x="13469" y="7543"/>
                    <a:pt x="13501" y="7575"/>
                    <a:pt x="13501" y="7672"/>
                  </a:cubicBezTo>
                  <a:cubicBezTo>
                    <a:pt x="13534" y="7961"/>
                    <a:pt x="13566" y="8668"/>
                    <a:pt x="13566" y="9440"/>
                  </a:cubicBezTo>
                  <a:cubicBezTo>
                    <a:pt x="13566" y="10243"/>
                    <a:pt x="13501" y="11143"/>
                    <a:pt x="13341" y="11850"/>
                  </a:cubicBezTo>
                  <a:cubicBezTo>
                    <a:pt x="13148" y="12783"/>
                    <a:pt x="13180" y="13425"/>
                    <a:pt x="13084" y="13779"/>
                  </a:cubicBezTo>
                  <a:cubicBezTo>
                    <a:pt x="13051" y="13972"/>
                    <a:pt x="12987" y="14036"/>
                    <a:pt x="12923" y="14100"/>
                  </a:cubicBezTo>
                  <a:cubicBezTo>
                    <a:pt x="12826" y="14165"/>
                    <a:pt x="12634" y="14197"/>
                    <a:pt x="12280" y="14197"/>
                  </a:cubicBezTo>
                  <a:lnTo>
                    <a:pt x="8519" y="14197"/>
                  </a:lnTo>
                  <a:cubicBezTo>
                    <a:pt x="8391" y="14197"/>
                    <a:pt x="8262" y="14326"/>
                    <a:pt x="8262" y="14454"/>
                  </a:cubicBezTo>
                  <a:cubicBezTo>
                    <a:pt x="8262" y="14454"/>
                    <a:pt x="8230" y="14808"/>
                    <a:pt x="8198" y="15322"/>
                  </a:cubicBezTo>
                  <a:cubicBezTo>
                    <a:pt x="8101" y="16093"/>
                    <a:pt x="7973" y="17283"/>
                    <a:pt x="7748" y="18247"/>
                  </a:cubicBezTo>
                  <a:cubicBezTo>
                    <a:pt x="7651" y="18729"/>
                    <a:pt x="7523" y="19179"/>
                    <a:pt x="7426" y="19469"/>
                  </a:cubicBezTo>
                  <a:cubicBezTo>
                    <a:pt x="7362" y="19629"/>
                    <a:pt x="7298" y="19726"/>
                    <a:pt x="7233" y="19790"/>
                  </a:cubicBezTo>
                  <a:lnTo>
                    <a:pt x="7171" y="19821"/>
                  </a:lnTo>
                  <a:lnTo>
                    <a:pt x="7171" y="19821"/>
                  </a:lnTo>
                  <a:cubicBezTo>
                    <a:pt x="7073" y="19816"/>
                    <a:pt x="6925" y="19787"/>
                    <a:pt x="6751" y="19758"/>
                  </a:cubicBezTo>
                  <a:cubicBezTo>
                    <a:pt x="6076" y="19565"/>
                    <a:pt x="4855" y="19051"/>
                    <a:pt x="3762" y="18472"/>
                  </a:cubicBezTo>
                  <a:cubicBezTo>
                    <a:pt x="3215" y="18183"/>
                    <a:pt x="2701" y="17894"/>
                    <a:pt x="2251" y="17604"/>
                  </a:cubicBezTo>
                  <a:cubicBezTo>
                    <a:pt x="1833" y="17315"/>
                    <a:pt x="1512" y="17026"/>
                    <a:pt x="1383" y="16865"/>
                  </a:cubicBezTo>
                  <a:cubicBezTo>
                    <a:pt x="804" y="16093"/>
                    <a:pt x="515" y="15322"/>
                    <a:pt x="515" y="14711"/>
                  </a:cubicBezTo>
                  <a:cubicBezTo>
                    <a:pt x="515" y="14518"/>
                    <a:pt x="547" y="14326"/>
                    <a:pt x="612" y="14165"/>
                  </a:cubicBezTo>
                  <a:cubicBezTo>
                    <a:pt x="740" y="13779"/>
                    <a:pt x="1158" y="12718"/>
                    <a:pt x="1576" y="11465"/>
                  </a:cubicBezTo>
                  <a:cubicBezTo>
                    <a:pt x="2026" y="10243"/>
                    <a:pt x="2476" y="8797"/>
                    <a:pt x="2765" y="7575"/>
                  </a:cubicBezTo>
                  <a:cubicBezTo>
                    <a:pt x="2990" y="6482"/>
                    <a:pt x="4083" y="5421"/>
                    <a:pt x="5240" y="4618"/>
                  </a:cubicBezTo>
                  <a:cubicBezTo>
                    <a:pt x="6398" y="3814"/>
                    <a:pt x="7651" y="3268"/>
                    <a:pt x="8101" y="3075"/>
                  </a:cubicBezTo>
                  <a:cubicBezTo>
                    <a:pt x="8358" y="2946"/>
                    <a:pt x="8744" y="2753"/>
                    <a:pt x="9226" y="2496"/>
                  </a:cubicBezTo>
                  <a:cubicBezTo>
                    <a:pt x="10336" y="1891"/>
                    <a:pt x="11821" y="1009"/>
                    <a:pt x="12410" y="657"/>
                  </a:cubicBezTo>
                  <a:close/>
                  <a:moveTo>
                    <a:pt x="12542" y="0"/>
                  </a:moveTo>
                  <a:cubicBezTo>
                    <a:pt x="12495" y="0"/>
                    <a:pt x="12446" y="16"/>
                    <a:pt x="12409" y="53"/>
                  </a:cubicBezTo>
                  <a:cubicBezTo>
                    <a:pt x="12409" y="53"/>
                    <a:pt x="12184" y="182"/>
                    <a:pt x="11830" y="375"/>
                  </a:cubicBezTo>
                  <a:cubicBezTo>
                    <a:pt x="11283" y="696"/>
                    <a:pt x="10480" y="1178"/>
                    <a:pt x="9708" y="1596"/>
                  </a:cubicBezTo>
                  <a:cubicBezTo>
                    <a:pt x="8937" y="2046"/>
                    <a:pt x="8198" y="2432"/>
                    <a:pt x="7876" y="2561"/>
                  </a:cubicBezTo>
                  <a:cubicBezTo>
                    <a:pt x="7394" y="2786"/>
                    <a:pt x="6140" y="3364"/>
                    <a:pt x="4951" y="4200"/>
                  </a:cubicBezTo>
                  <a:cubicBezTo>
                    <a:pt x="3730" y="5036"/>
                    <a:pt x="2540" y="6129"/>
                    <a:pt x="2251" y="7447"/>
                  </a:cubicBezTo>
                  <a:cubicBezTo>
                    <a:pt x="1962" y="8636"/>
                    <a:pt x="1512" y="10082"/>
                    <a:pt x="1062" y="11304"/>
                  </a:cubicBezTo>
                  <a:cubicBezTo>
                    <a:pt x="644" y="12525"/>
                    <a:pt x="226" y="13554"/>
                    <a:pt x="97" y="13972"/>
                  </a:cubicBezTo>
                  <a:cubicBezTo>
                    <a:pt x="33" y="14229"/>
                    <a:pt x="1" y="14454"/>
                    <a:pt x="1" y="14711"/>
                  </a:cubicBezTo>
                  <a:cubicBezTo>
                    <a:pt x="1" y="15483"/>
                    <a:pt x="322" y="16351"/>
                    <a:pt x="933" y="17186"/>
                  </a:cubicBezTo>
                  <a:cubicBezTo>
                    <a:pt x="1190" y="17508"/>
                    <a:pt x="1608" y="17829"/>
                    <a:pt x="2154" y="18183"/>
                  </a:cubicBezTo>
                  <a:cubicBezTo>
                    <a:pt x="2990" y="18697"/>
                    <a:pt x="4019" y="19244"/>
                    <a:pt x="4983" y="19661"/>
                  </a:cubicBezTo>
                  <a:cubicBezTo>
                    <a:pt x="5433" y="19854"/>
                    <a:pt x="5883" y="20047"/>
                    <a:pt x="6269" y="20144"/>
                  </a:cubicBezTo>
                  <a:cubicBezTo>
                    <a:pt x="6655" y="20272"/>
                    <a:pt x="6944" y="20369"/>
                    <a:pt x="7201" y="20369"/>
                  </a:cubicBezTo>
                  <a:cubicBezTo>
                    <a:pt x="7330" y="20369"/>
                    <a:pt x="7426" y="20304"/>
                    <a:pt x="7523" y="20240"/>
                  </a:cubicBezTo>
                  <a:cubicBezTo>
                    <a:pt x="7683" y="20112"/>
                    <a:pt x="7780" y="19951"/>
                    <a:pt x="7876" y="19726"/>
                  </a:cubicBezTo>
                  <a:cubicBezTo>
                    <a:pt x="8069" y="19340"/>
                    <a:pt x="8198" y="18858"/>
                    <a:pt x="8294" y="18279"/>
                  </a:cubicBezTo>
                  <a:cubicBezTo>
                    <a:pt x="8574" y="16982"/>
                    <a:pt x="8713" y="15363"/>
                    <a:pt x="8774" y="14743"/>
                  </a:cubicBezTo>
                  <a:lnTo>
                    <a:pt x="12280" y="14743"/>
                  </a:lnTo>
                  <a:cubicBezTo>
                    <a:pt x="12666" y="14743"/>
                    <a:pt x="12955" y="14679"/>
                    <a:pt x="13180" y="14551"/>
                  </a:cubicBezTo>
                  <a:cubicBezTo>
                    <a:pt x="13373" y="14422"/>
                    <a:pt x="13501" y="14261"/>
                    <a:pt x="13566" y="14100"/>
                  </a:cubicBezTo>
                  <a:cubicBezTo>
                    <a:pt x="13662" y="13843"/>
                    <a:pt x="13662" y="13554"/>
                    <a:pt x="13694" y="13200"/>
                  </a:cubicBezTo>
                  <a:cubicBezTo>
                    <a:pt x="13726" y="12847"/>
                    <a:pt x="13759" y="12461"/>
                    <a:pt x="13887" y="11979"/>
                  </a:cubicBezTo>
                  <a:cubicBezTo>
                    <a:pt x="14048" y="11207"/>
                    <a:pt x="14112" y="10275"/>
                    <a:pt x="14112" y="9440"/>
                  </a:cubicBezTo>
                  <a:cubicBezTo>
                    <a:pt x="14112" y="8582"/>
                    <a:pt x="14049" y="7830"/>
                    <a:pt x="14025" y="7573"/>
                  </a:cubicBezTo>
                  <a:lnTo>
                    <a:pt x="14025" y="7573"/>
                  </a:lnTo>
                  <a:cubicBezTo>
                    <a:pt x="14110" y="7436"/>
                    <a:pt x="14318" y="7106"/>
                    <a:pt x="14562" y="6739"/>
                  </a:cubicBezTo>
                  <a:cubicBezTo>
                    <a:pt x="14852" y="6257"/>
                    <a:pt x="15173" y="5711"/>
                    <a:pt x="15302" y="5518"/>
                  </a:cubicBezTo>
                  <a:cubicBezTo>
                    <a:pt x="15366" y="5454"/>
                    <a:pt x="15398" y="5357"/>
                    <a:pt x="15366" y="5261"/>
                  </a:cubicBezTo>
                  <a:cubicBezTo>
                    <a:pt x="15366" y="5132"/>
                    <a:pt x="15334" y="5036"/>
                    <a:pt x="15269" y="4939"/>
                  </a:cubicBezTo>
                  <a:cubicBezTo>
                    <a:pt x="15173" y="4779"/>
                    <a:pt x="15012" y="4650"/>
                    <a:pt x="14852" y="4489"/>
                  </a:cubicBezTo>
                  <a:cubicBezTo>
                    <a:pt x="14471" y="4181"/>
                    <a:pt x="13986" y="3872"/>
                    <a:pt x="13759" y="3732"/>
                  </a:cubicBezTo>
                  <a:lnTo>
                    <a:pt x="13759" y="3732"/>
                  </a:lnTo>
                  <a:lnTo>
                    <a:pt x="13759" y="2946"/>
                  </a:lnTo>
                  <a:cubicBezTo>
                    <a:pt x="13759" y="2850"/>
                    <a:pt x="13726" y="2753"/>
                    <a:pt x="13694" y="2657"/>
                  </a:cubicBezTo>
                  <a:cubicBezTo>
                    <a:pt x="13598" y="2271"/>
                    <a:pt x="13373" y="1661"/>
                    <a:pt x="13180" y="1146"/>
                  </a:cubicBezTo>
                  <a:cubicBezTo>
                    <a:pt x="12987" y="600"/>
                    <a:pt x="12794" y="182"/>
                    <a:pt x="12794" y="182"/>
                  </a:cubicBezTo>
                  <a:cubicBezTo>
                    <a:pt x="12762" y="85"/>
                    <a:pt x="12698" y="53"/>
                    <a:pt x="12634" y="21"/>
                  </a:cubicBezTo>
                  <a:cubicBezTo>
                    <a:pt x="12607" y="8"/>
                    <a:pt x="12575" y="0"/>
                    <a:pt x="12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401;p64">
              <a:extLst>
                <a:ext uri="{FF2B5EF4-FFF2-40B4-BE49-F238E27FC236}">
                  <a16:creationId xmlns:a16="http://schemas.microsoft.com/office/drawing/2014/main" id="{60E5D575-1B96-44C5-876B-AA1F69429C0B}"/>
                </a:ext>
              </a:extLst>
            </p:cNvPr>
            <p:cNvSpPr/>
            <p:nvPr/>
          </p:nvSpPr>
          <p:spPr>
            <a:xfrm>
              <a:off x="2123200" y="2738050"/>
              <a:ext cx="231475" cy="220100"/>
            </a:xfrm>
            <a:custGeom>
              <a:avLst/>
              <a:gdLst/>
              <a:ahLst/>
              <a:cxnLst/>
              <a:rect l="l" t="t" r="r" b="b"/>
              <a:pathLst>
                <a:path w="9259" h="8804" extrusionOk="0">
                  <a:moveTo>
                    <a:pt x="4693" y="0"/>
                  </a:moveTo>
                  <a:cubicBezTo>
                    <a:pt x="4303" y="0"/>
                    <a:pt x="3939" y="20"/>
                    <a:pt x="3633" y="69"/>
                  </a:cubicBezTo>
                  <a:cubicBezTo>
                    <a:pt x="2026" y="358"/>
                    <a:pt x="0" y="2640"/>
                    <a:pt x="0" y="4891"/>
                  </a:cubicBezTo>
                  <a:cubicBezTo>
                    <a:pt x="0" y="7173"/>
                    <a:pt x="1736" y="8523"/>
                    <a:pt x="4565" y="8780"/>
                  </a:cubicBezTo>
                  <a:cubicBezTo>
                    <a:pt x="4721" y="8796"/>
                    <a:pt x="4874" y="8804"/>
                    <a:pt x="5024" y="8804"/>
                  </a:cubicBezTo>
                  <a:cubicBezTo>
                    <a:pt x="7567" y="8804"/>
                    <a:pt x="9258" y="6583"/>
                    <a:pt x="9258" y="5308"/>
                  </a:cubicBezTo>
                  <a:cubicBezTo>
                    <a:pt x="9258" y="3958"/>
                    <a:pt x="9129" y="2480"/>
                    <a:pt x="8454" y="358"/>
                  </a:cubicBezTo>
                  <a:cubicBezTo>
                    <a:pt x="8454" y="358"/>
                    <a:pt x="6348" y="0"/>
                    <a:pt x="4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402;p64">
              <a:extLst>
                <a:ext uri="{FF2B5EF4-FFF2-40B4-BE49-F238E27FC236}">
                  <a16:creationId xmlns:a16="http://schemas.microsoft.com/office/drawing/2014/main" id="{479D590E-A223-4C95-93D2-F2695273FBFB}"/>
                </a:ext>
              </a:extLst>
            </p:cNvPr>
            <p:cNvSpPr/>
            <p:nvPr/>
          </p:nvSpPr>
          <p:spPr>
            <a:xfrm>
              <a:off x="2116775" y="2731725"/>
              <a:ext cx="244325" cy="233075"/>
            </a:xfrm>
            <a:custGeom>
              <a:avLst/>
              <a:gdLst/>
              <a:ahLst/>
              <a:cxnLst/>
              <a:rect l="l" t="t" r="r" b="b"/>
              <a:pathLst>
                <a:path w="9773" h="9323" extrusionOk="0">
                  <a:moveTo>
                    <a:pt x="5015" y="515"/>
                  </a:moveTo>
                  <a:cubicBezTo>
                    <a:pt x="5818" y="515"/>
                    <a:pt x="6718" y="611"/>
                    <a:pt x="7426" y="708"/>
                  </a:cubicBezTo>
                  <a:cubicBezTo>
                    <a:pt x="7779" y="740"/>
                    <a:pt x="8101" y="772"/>
                    <a:pt x="8326" y="804"/>
                  </a:cubicBezTo>
                  <a:cubicBezTo>
                    <a:pt x="8393" y="815"/>
                    <a:pt x="8453" y="827"/>
                    <a:pt x="8502" y="837"/>
                  </a:cubicBezTo>
                  <a:lnTo>
                    <a:pt x="8502" y="837"/>
                  </a:lnTo>
                  <a:cubicBezTo>
                    <a:pt x="9104" y="2871"/>
                    <a:pt x="9226" y="4277"/>
                    <a:pt x="9226" y="5561"/>
                  </a:cubicBezTo>
                  <a:cubicBezTo>
                    <a:pt x="9226" y="5819"/>
                    <a:pt x="9161" y="6172"/>
                    <a:pt x="8969" y="6526"/>
                  </a:cubicBezTo>
                  <a:cubicBezTo>
                    <a:pt x="8679" y="7072"/>
                    <a:pt x="8197" y="7619"/>
                    <a:pt x="7586" y="8069"/>
                  </a:cubicBezTo>
                  <a:cubicBezTo>
                    <a:pt x="6943" y="8487"/>
                    <a:pt x="6140" y="8776"/>
                    <a:pt x="5240" y="8776"/>
                  </a:cubicBezTo>
                  <a:lnTo>
                    <a:pt x="4854" y="8776"/>
                  </a:lnTo>
                  <a:cubicBezTo>
                    <a:pt x="3472" y="8647"/>
                    <a:pt x="2379" y="8262"/>
                    <a:pt x="1672" y="7651"/>
                  </a:cubicBezTo>
                  <a:cubicBezTo>
                    <a:pt x="932" y="7040"/>
                    <a:pt x="547" y="6236"/>
                    <a:pt x="547" y="5144"/>
                  </a:cubicBezTo>
                  <a:cubicBezTo>
                    <a:pt x="515" y="4083"/>
                    <a:pt x="997" y="2990"/>
                    <a:pt x="1672" y="2154"/>
                  </a:cubicBezTo>
                  <a:cubicBezTo>
                    <a:pt x="2347" y="1318"/>
                    <a:pt x="3215" y="708"/>
                    <a:pt x="3922" y="611"/>
                  </a:cubicBezTo>
                  <a:cubicBezTo>
                    <a:pt x="4211" y="547"/>
                    <a:pt x="4597" y="515"/>
                    <a:pt x="5015" y="515"/>
                  </a:cubicBezTo>
                  <a:close/>
                  <a:moveTo>
                    <a:pt x="5015" y="0"/>
                  </a:moveTo>
                  <a:cubicBezTo>
                    <a:pt x="4565" y="0"/>
                    <a:pt x="4179" y="0"/>
                    <a:pt x="3825" y="65"/>
                  </a:cubicBezTo>
                  <a:cubicBezTo>
                    <a:pt x="2925" y="225"/>
                    <a:pt x="1993" y="900"/>
                    <a:pt x="1254" y="1833"/>
                  </a:cubicBezTo>
                  <a:cubicBezTo>
                    <a:pt x="515" y="2765"/>
                    <a:pt x="0" y="3922"/>
                    <a:pt x="0" y="5144"/>
                  </a:cubicBezTo>
                  <a:cubicBezTo>
                    <a:pt x="0" y="6365"/>
                    <a:pt x="482" y="7361"/>
                    <a:pt x="1318" y="8069"/>
                  </a:cubicBezTo>
                  <a:cubicBezTo>
                    <a:pt x="2154" y="8744"/>
                    <a:pt x="3343" y="9162"/>
                    <a:pt x="4790" y="9290"/>
                  </a:cubicBezTo>
                  <a:cubicBezTo>
                    <a:pt x="4951" y="9322"/>
                    <a:pt x="5111" y="9322"/>
                    <a:pt x="5240" y="9322"/>
                  </a:cubicBezTo>
                  <a:cubicBezTo>
                    <a:pt x="6622" y="9322"/>
                    <a:pt x="7747" y="8744"/>
                    <a:pt x="8519" y="7972"/>
                  </a:cubicBezTo>
                  <a:cubicBezTo>
                    <a:pt x="8904" y="7586"/>
                    <a:pt x="9226" y="7169"/>
                    <a:pt x="9451" y="6751"/>
                  </a:cubicBezTo>
                  <a:cubicBezTo>
                    <a:pt x="9644" y="6333"/>
                    <a:pt x="9772" y="5947"/>
                    <a:pt x="9772" y="5561"/>
                  </a:cubicBezTo>
                  <a:cubicBezTo>
                    <a:pt x="9772" y="4211"/>
                    <a:pt x="9644" y="2701"/>
                    <a:pt x="8969" y="515"/>
                  </a:cubicBezTo>
                  <a:cubicBezTo>
                    <a:pt x="8936" y="418"/>
                    <a:pt x="8840" y="354"/>
                    <a:pt x="8744" y="322"/>
                  </a:cubicBezTo>
                  <a:cubicBezTo>
                    <a:pt x="8744" y="322"/>
                    <a:pt x="6686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403;p64">
              <a:extLst>
                <a:ext uri="{FF2B5EF4-FFF2-40B4-BE49-F238E27FC236}">
                  <a16:creationId xmlns:a16="http://schemas.microsoft.com/office/drawing/2014/main" id="{6298B7A0-3AB9-4085-8590-89D8626752E9}"/>
                </a:ext>
              </a:extLst>
            </p:cNvPr>
            <p:cNvSpPr/>
            <p:nvPr/>
          </p:nvSpPr>
          <p:spPr>
            <a:xfrm>
              <a:off x="2243750" y="2333400"/>
              <a:ext cx="502275" cy="521250"/>
            </a:xfrm>
            <a:custGeom>
              <a:avLst/>
              <a:gdLst/>
              <a:ahLst/>
              <a:cxnLst/>
              <a:rect l="l" t="t" r="r" b="b"/>
              <a:pathLst>
                <a:path w="20091" h="20850" extrusionOk="0">
                  <a:moveTo>
                    <a:pt x="13011" y="0"/>
                  </a:moveTo>
                  <a:cubicBezTo>
                    <a:pt x="11342" y="0"/>
                    <a:pt x="9372" y="221"/>
                    <a:pt x="6847" y="1147"/>
                  </a:cubicBezTo>
                  <a:cubicBezTo>
                    <a:pt x="2025" y="2883"/>
                    <a:pt x="0" y="8508"/>
                    <a:pt x="289" y="11433"/>
                  </a:cubicBezTo>
                  <a:cubicBezTo>
                    <a:pt x="547" y="14390"/>
                    <a:pt x="4950" y="20434"/>
                    <a:pt x="7233" y="20819"/>
                  </a:cubicBezTo>
                  <a:cubicBezTo>
                    <a:pt x="7345" y="20840"/>
                    <a:pt x="7453" y="20850"/>
                    <a:pt x="7555" y="20850"/>
                  </a:cubicBezTo>
                  <a:cubicBezTo>
                    <a:pt x="9515" y="20850"/>
                    <a:pt x="9515" y="17219"/>
                    <a:pt x="9515" y="17219"/>
                  </a:cubicBezTo>
                  <a:lnTo>
                    <a:pt x="11797" y="15869"/>
                  </a:lnTo>
                  <a:cubicBezTo>
                    <a:pt x="11797" y="15869"/>
                    <a:pt x="16876" y="10372"/>
                    <a:pt x="18483" y="7029"/>
                  </a:cubicBezTo>
                  <a:cubicBezTo>
                    <a:pt x="20090" y="3686"/>
                    <a:pt x="19576" y="183"/>
                    <a:pt x="17004" y="183"/>
                  </a:cubicBezTo>
                  <a:cubicBezTo>
                    <a:pt x="15795" y="183"/>
                    <a:pt x="14528" y="0"/>
                    <a:pt x="13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404;p64">
              <a:extLst>
                <a:ext uri="{FF2B5EF4-FFF2-40B4-BE49-F238E27FC236}">
                  <a16:creationId xmlns:a16="http://schemas.microsoft.com/office/drawing/2014/main" id="{12F865C1-3A74-45D9-9D83-E46A03CECA57}"/>
                </a:ext>
              </a:extLst>
            </p:cNvPr>
            <p:cNvSpPr/>
            <p:nvPr/>
          </p:nvSpPr>
          <p:spPr>
            <a:xfrm>
              <a:off x="2242925" y="2326700"/>
              <a:ext cx="492650" cy="534425"/>
            </a:xfrm>
            <a:custGeom>
              <a:avLst/>
              <a:gdLst/>
              <a:ahLst/>
              <a:cxnLst/>
              <a:rect l="l" t="t" r="r" b="b"/>
              <a:pathLst>
                <a:path w="19706" h="21377" extrusionOk="0">
                  <a:moveTo>
                    <a:pt x="13019" y="547"/>
                  </a:moveTo>
                  <a:cubicBezTo>
                    <a:pt x="14530" y="547"/>
                    <a:pt x="15816" y="740"/>
                    <a:pt x="17037" y="740"/>
                  </a:cubicBezTo>
                  <a:cubicBezTo>
                    <a:pt x="17777" y="740"/>
                    <a:pt x="18259" y="1029"/>
                    <a:pt x="18613" y="1511"/>
                  </a:cubicBezTo>
                  <a:cubicBezTo>
                    <a:pt x="18966" y="2026"/>
                    <a:pt x="19159" y="2765"/>
                    <a:pt x="19159" y="3633"/>
                  </a:cubicBezTo>
                  <a:cubicBezTo>
                    <a:pt x="19159" y="4694"/>
                    <a:pt x="18870" y="5947"/>
                    <a:pt x="18291" y="7169"/>
                  </a:cubicBezTo>
                  <a:cubicBezTo>
                    <a:pt x="17488" y="8808"/>
                    <a:pt x="15848" y="11026"/>
                    <a:pt x="14370" y="12794"/>
                  </a:cubicBezTo>
                  <a:cubicBezTo>
                    <a:pt x="13630" y="13694"/>
                    <a:pt x="12955" y="14466"/>
                    <a:pt x="12441" y="15044"/>
                  </a:cubicBezTo>
                  <a:cubicBezTo>
                    <a:pt x="12184" y="15333"/>
                    <a:pt x="11991" y="15558"/>
                    <a:pt x="11862" y="15719"/>
                  </a:cubicBezTo>
                  <a:cubicBezTo>
                    <a:pt x="11702" y="15880"/>
                    <a:pt x="11637" y="15944"/>
                    <a:pt x="11637" y="15944"/>
                  </a:cubicBezTo>
                  <a:lnTo>
                    <a:pt x="11640" y="15947"/>
                  </a:lnTo>
                  <a:lnTo>
                    <a:pt x="11640" y="15947"/>
                  </a:lnTo>
                  <a:lnTo>
                    <a:pt x="9419" y="17230"/>
                  </a:lnTo>
                  <a:cubicBezTo>
                    <a:pt x="9323" y="17294"/>
                    <a:pt x="9291" y="17391"/>
                    <a:pt x="9291" y="17487"/>
                  </a:cubicBezTo>
                  <a:cubicBezTo>
                    <a:pt x="9291" y="17487"/>
                    <a:pt x="9291" y="17519"/>
                    <a:pt x="9291" y="17616"/>
                  </a:cubicBezTo>
                  <a:cubicBezTo>
                    <a:pt x="9259" y="17937"/>
                    <a:pt x="9194" y="18805"/>
                    <a:pt x="8937" y="19544"/>
                  </a:cubicBezTo>
                  <a:cubicBezTo>
                    <a:pt x="8809" y="19930"/>
                    <a:pt x="8648" y="20252"/>
                    <a:pt x="8423" y="20477"/>
                  </a:cubicBezTo>
                  <a:cubicBezTo>
                    <a:pt x="8198" y="20702"/>
                    <a:pt x="7941" y="20830"/>
                    <a:pt x="7587" y="20862"/>
                  </a:cubicBezTo>
                  <a:cubicBezTo>
                    <a:pt x="7491" y="20862"/>
                    <a:pt x="7426" y="20830"/>
                    <a:pt x="7330" y="20830"/>
                  </a:cubicBezTo>
                  <a:cubicBezTo>
                    <a:pt x="6848" y="20734"/>
                    <a:pt x="6173" y="20316"/>
                    <a:pt x="5433" y="19673"/>
                  </a:cubicBezTo>
                  <a:cubicBezTo>
                    <a:pt x="4373" y="18677"/>
                    <a:pt x="3183" y="17230"/>
                    <a:pt x="2251" y="15719"/>
                  </a:cubicBezTo>
                  <a:cubicBezTo>
                    <a:pt x="1319" y="14241"/>
                    <a:pt x="676" y="12698"/>
                    <a:pt x="580" y="11701"/>
                  </a:cubicBezTo>
                  <a:cubicBezTo>
                    <a:pt x="547" y="11508"/>
                    <a:pt x="547" y="11348"/>
                    <a:pt x="547" y="11155"/>
                  </a:cubicBezTo>
                  <a:cubicBezTo>
                    <a:pt x="547" y="9708"/>
                    <a:pt x="1062" y="7715"/>
                    <a:pt x="2090" y="5883"/>
                  </a:cubicBezTo>
                  <a:cubicBezTo>
                    <a:pt x="3151" y="4083"/>
                    <a:pt x="4758" y="2444"/>
                    <a:pt x="6976" y="1640"/>
                  </a:cubicBezTo>
                  <a:cubicBezTo>
                    <a:pt x="9451" y="772"/>
                    <a:pt x="11380" y="547"/>
                    <a:pt x="13019" y="547"/>
                  </a:cubicBezTo>
                  <a:close/>
                  <a:moveTo>
                    <a:pt x="13019" y="1"/>
                  </a:moveTo>
                  <a:cubicBezTo>
                    <a:pt x="11316" y="1"/>
                    <a:pt x="9323" y="226"/>
                    <a:pt x="6783" y="1158"/>
                  </a:cubicBezTo>
                  <a:cubicBezTo>
                    <a:pt x="4437" y="1994"/>
                    <a:pt x="2733" y="3729"/>
                    <a:pt x="1640" y="5626"/>
                  </a:cubicBezTo>
                  <a:cubicBezTo>
                    <a:pt x="547" y="7522"/>
                    <a:pt x="33" y="9580"/>
                    <a:pt x="1" y="11155"/>
                  </a:cubicBezTo>
                  <a:cubicBezTo>
                    <a:pt x="1" y="11380"/>
                    <a:pt x="33" y="11540"/>
                    <a:pt x="33" y="11733"/>
                  </a:cubicBezTo>
                  <a:cubicBezTo>
                    <a:pt x="130" y="12537"/>
                    <a:pt x="451" y="13469"/>
                    <a:pt x="933" y="14498"/>
                  </a:cubicBezTo>
                  <a:cubicBezTo>
                    <a:pt x="1705" y="15976"/>
                    <a:pt x="2798" y="17616"/>
                    <a:pt x="3923" y="18902"/>
                  </a:cubicBezTo>
                  <a:cubicBezTo>
                    <a:pt x="4501" y="19544"/>
                    <a:pt x="5080" y="20123"/>
                    <a:pt x="5658" y="20541"/>
                  </a:cubicBezTo>
                  <a:cubicBezTo>
                    <a:pt x="6205" y="20959"/>
                    <a:pt x="6719" y="21248"/>
                    <a:pt x="7233" y="21345"/>
                  </a:cubicBezTo>
                  <a:cubicBezTo>
                    <a:pt x="7362" y="21377"/>
                    <a:pt x="7458" y="21377"/>
                    <a:pt x="7587" y="21377"/>
                  </a:cubicBezTo>
                  <a:cubicBezTo>
                    <a:pt x="8166" y="21377"/>
                    <a:pt x="8616" y="21087"/>
                    <a:pt x="8937" y="20702"/>
                  </a:cubicBezTo>
                  <a:cubicBezTo>
                    <a:pt x="9387" y="20123"/>
                    <a:pt x="9612" y="19319"/>
                    <a:pt x="9709" y="18677"/>
                  </a:cubicBezTo>
                  <a:cubicBezTo>
                    <a:pt x="9774" y="18221"/>
                    <a:pt x="9795" y="17839"/>
                    <a:pt x="9802" y="17638"/>
                  </a:cubicBezTo>
                  <a:lnTo>
                    <a:pt x="9802" y="17638"/>
                  </a:lnTo>
                  <a:lnTo>
                    <a:pt x="11959" y="16362"/>
                  </a:lnTo>
                  <a:lnTo>
                    <a:pt x="12023" y="16330"/>
                  </a:lnTo>
                  <a:cubicBezTo>
                    <a:pt x="12023" y="16298"/>
                    <a:pt x="13309" y="14948"/>
                    <a:pt x="14787" y="13148"/>
                  </a:cubicBezTo>
                  <a:cubicBezTo>
                    <a:pt x="16266" y="11348"/>
                    <a:pt x="17938" y="9130"/>
                    <a:pt x="18773" y="7394"/>
                  </a:cubicBezTo>
                  <a:cubicBezTo>
                    <a:pt x="19384" y="6108"/>
                    <a:pt x="19705" y="4790"/>
                    <a:pt x="19705" y="3633"/>
                  </a:cubicBezTo>
                  <a:cubicBezTo>
                    <a:pt x="19705" y="2669"/>
                    <a:pt x="19480" y="1833"/>
                    <a:pt x="19063" y="1190"/>
                  </a:cubicBezTo>
                  <a:cubicBezTo>
                    <a:pt x="18613" y="579"/>
                    <a:pt x="17905" y="193"/>
                    <a:pt x="17037" y="193"/>
                  </a:cubicBezTo>
                  <a:cubicBezTo>
                    <a:pt x="15848" y="193"/>
                    <a:pt x="14562" y="1"/>
                    <a:pt x="13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405;p64">
              <a:extLst>
                <a:ext uri="{FF2B5EF4-FFF2-40B4-BE49-F238E27FC236}">
                  <a16:creationId xmlns:a16="http://schemas.microsoft.com/office/drawing/2014/main" id="{BBFB4339-638C-49A9-AD6C-EC7A2FC1C7A6}"/>
                </a:ext>
              </a:extLst>
            </p:cNvPr>
            <p:cNvSpPr/>
            <p:nvPr/>
          </p:nvSpPr>
          <p:spPr>
            <a:xfrm>
              <a:off x="2451875" y="2703050"/>
              <a:ext cx="116550" cy="119500"/>
            </a:xfrm>
            <a:custGeom>
              <a:avLst/>
              <a:gdLst/>
              <a:ahLst/>
              <a:cxnLst/>
              <a:rect l="l" t="t" r="r" b="b"/>
              <a:pathLst>
                <a:path w="4662" h="4780" extrusionOk="0">
                  <a:moveTo>
                    <a:pt x="2012" y="0"/>
                  </a:moveTo>
                  <a:cubicBezTo>
                    <a:pt x="1830" y="0"/>
                    <a:pt x="1641" y="46"/>
                    <a:pt x="1447" y="151"/>
                  </a:cubicBezTo>
                  <a:cubicBezTo>
                    <a:pt x="1" y="955"/>
                    <a:pt x="1318" y="3880"/>
                    <a:pt x="2251" y="4555"/>
                  </a:cubicBezTo>
                  <a:cubicBezTo>
                    <a:pt x="2483" y="4718"/>
                    <a:pt x="2744" y="4779"/>
                    <a:pt x="3006" y="4779"/>
                  </a:cubicBezTo>
                  <a:cubicBezTo>
                    <a:pt x="3829" y="4779"/>
                    <a:pt x="4661" y="4169"/>
                    <a:pt x="4661" y="4169"/>
                  </a:cubicBezTo>
                  <a:lnTo>
                    <a:pt x="4147" y="2015"/>
                  </a:lnTo>
                  <a:cubicBezTo>
                    <a:pt x="4147" y="2015"/>
                    <a:pt x="3224" y="0"/>
                    <a:pt x="20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406;p64">
              <a:extLst>
                <a:ext uri="{FF2B5EF4-FFF2-40B4-BE49-F238E27FC236}">
                  <a16:creationId xmlns:a16="http://schemas.microsoft.com/office/drawing/2014/main" id="{24C3BC26-F32A-4EE0-B6BD-C0A93D8A3CA4}"/>
                </a:ext>
              </a:extLst>
            </p:cNvPr>
            <p:cNvSpPr/>
            <p:nvPr/>
          </p:nvSpPr>
          <p:spPr>
            <a:xfrm>
              <a:off x="2465525" y="2696375"/>
              <a:ext cx="110925" cy="132600"/>
            </a:xfrm>
            <a:custGeom>
              <a:avLst/>
              <a:gdLst/>
              <a:ahLst/>
              <a:cxnLst/>
              <a:rect l="l" t="t" r="r" b="b"/>
              <a:pathLst>
                <a:path w="4437" h="5304" extrusionOk="0">
                  <a:moveTo>
                    <a:pt x="1480" y="0"/>
                  </a:moveTo>
                  <a:cubicBezTo>
                    <a:pt x="1255" y="0"/>
                    <a:pt x="997" y="32"/>
                    <a:pt x="772" y="161"/>
                  </a:cubicBezTo>
                  <a:cubicBezTo>
                    <a:pt x="515" y="321"/>
                    <a:pt x="290" y="546"/>
                    <a:pt x="162" y="836"/>
                  </a:cubicBezTo>
                  <a:cubicBezTo>
                    <a:pt x="33" y="1093"/>
                    <a:pt x="1" y="1382"/>
                    <a:pt x="1" y="1704"/>
                  </a:cubicBezTo>
                  <a:cubicBezTo>
                    <a:pt x="1" y="2347"/>
                    <a:pt x="194" y="3054"/>
                    <a:pt x="515" y="3632"/>
                  </a:cubicBezTo>
                  <a:cubicBezTo>
                    <a:pt x="805" y="4243"/>
                    <a:pt x="1190" y="4757"/>
                    <a:pt x="1576" y="5047"/>
                  </a:cubicBezTo>
                  <a:cubicBezTo>
                    <a:pt x="1833" y="5240"/>
                    <a:pt x="2155" y="5304"/>
                    <a:pt x="2444" y="5304"/>
                  </a:cubicBezTo>
                  <a:cubicBezTo>
                    <a:pt x="2926" y="5304"/>
                    <a:pt x="3376" y="5143"/>
                    <a:pt x="3730" y="4982"/>
                  </a:cubicBezTo>
                  <a:cubicBezTo>
                    <a:pt x="4051" y="4822"/>
                    <a:pt x="4276" y="4661"/>
                    <a:pt x="4276" y="4629"/>
                  </a:cubicBezTo>
                  <a:cubicBezTo>
                    <a:pt x="4405" y="4565"/>
                    <a:pt x="4437" y="4404"/>
                    <a:pt x="4340" y="4275"/>
                  </a:cubicBezTo>
                  <a:cubicBezTo>
                    <a:pt x="4282" y="4197"/>
                    <a:pt x="4200" y="4155"/>
                    <a:pt x="4116" y="4155"/>
                  </a:cubicBezTo>
                  <a:cubicBezTo>
                    <a:pt x="4061" y="4155"/>
                    <a:pt x="4005" y="4173"/>
                    <a:pt x="3955" y="4211"/>
                  </a:cubicBezTo>
                  <a:cubicBezTo>
                    <a:pt x="3923" y="4243"/>
                    <a:pt x="3698" y="4404"/>
                    <a:pt x="3408" y="4532"/>
                  </a:cubicBezTo>
                  <a:cubicBezTo>
                    <a:pt x="3119" y="4661"/>
                    <a:pt x="2765" y="4790"/>
                    <a:pt x="2444" y="4790"/>
                  </a:cubicBezTo>
                  <a:cubicBezTo>
                    <a:pt x="2219" y="4790"/>
                    <a:pt x="2058" y="4725"/>
                    <a:pt x="1865" y="4597"/>
                  </a:cubicBezTo>
                  <a:cubicBezTo>
                    <a:pt x="1608" y="4436"/>
                    <a:pt x="1255" y="3954"/>
                    <a:pt x="997" y="3407"/>
                  </a:cubicBezTo>
                  <a:cubicBezTo>
                    <a:pt x="708" y="2861"/>
                    <a:pt x="515" y="2218"/>
                    <a:pt x="515" y="1704"/>
                  </a:cubicBezTo>
                  <a:cubicBezTo>
                    <a:pt x="515" y="1447"/>
                    <a:pt x="580" y="1222"/>
                    <a:pt x="644" y="1061"/>
                  </a:cubicBezTo>
                  <a:cubicBezTo>
                    <a:pt x="740" y="868"/>
                    <a:pt x="869" y="739"/>
                    <a:pt x="1030" y="643"/>
                  </a:cubicBezTo>
                  <a:cubicBezTo>
                    <a:pt x="1190" y="546"/>
                    <a:pt x="1351" y="514"/>
                    <a:pt x="1480" y="514"/>
                  </a:cubicBezTo>
                  <a:cubicBezTo>
                    <a:pt x="1705" y="514"/>
                    <a:pt x="1930" y="611"/>
                    <a:pt x="2155" y="804"/>
                  </a:cubicBezTo>
                  <a:cubicBezTo>
                    <a:pt x="2476" y="1029"/>
                    <a:pt x="2798" y="1447"/>
                    <a:pt x="3023" y="1800"/>
                  </a:cubicBezTo>
                  <a:cubicBezTo>
                    <a:pt x="3119" y="1961"/>
                    <a:pt x="3215" y="2122"/>
                    <a:pt x="3248" y="2218"/>
                  </a:cubicBezTo>
                  <a:cubicBezTo>
                    <a:pt x="3280" y="2282"/>
                    <a:pt x="3312" y="2314"/>
                    <a:pt x="3312" y="2347"/>
                  </a:cubicBezTo>
                  <a:lnTo>
                    <a:pt x="3344" y="2379"/>
                  </a:lnTo>
                  <a:cubicBezTo>
                    <a:pt x="3392" y="2498"/>
                    <a:pt x="3492" y="2564"/>
                    <a:pt x="3594" y="2564"/>
                  </a:cubicBezTo>
                  <a:cubicBezTo>
                    <a:pt x="3629" y="2564"/>
                    <a:pt x="3664" y="2556"/>
                    <a:pt x="3698" y="2539"/>
                  </a:cubicBezTo>
                  <a:cubicBezTo>
                    <a:pt x="3826" y="2475"/>
                    <a:pt x="3890" y="2314"/>
                    <a:pt x="3826" y="2186"/>
                  </a:cubicBezTo>
                  <a:cubicBezTo>
                    <a:pt x="3826" y="2154"/>
                    <a:pt x="3601" y="1639"/>
                    <a:pt x="3215" y="1125"/>
                  </a:cubicBezTo>
                  <a:cubicBezTo>
                    <a:pt x="2990" y="836"/>
                    <a:pt x="2765" y="579"/>
                    <a:pt x="2476" y="354"/>
                  </a:cubicBezTo>
                  <a:cubicBezTo>
                    <a:pt x="2187" y="161"/>
                    <a:pt x="1865" y="0"/>
                    <a:pt x="1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407;p64">
              <a:extLst>
                <a:ext uri="{FF2B5EF4-FFF2-40B4-BE49-F238E27FC236}">
                  <a16:creationId xmlns:a16="http://schemas.microsoft.com/office/drawing/2014/main" id="{2F6CA862-E1CA-41A6-9DDD-6CE419EA2A47}"/>
                </a:ext>
              </a:extLst>
            </p:cNvPr>
            <p:cNvSpPr/>
            <p:nvPr/>
          </p:nvSpPr>
          <p:spPr>
            <a:xfrm>
              <a:off x="2691350" y="2592500"/>
              <a:ext cx="45825" cy="63900"/>
            </a:xfrm>
            <a:custGeom>
              <a:avLst/>
              <a:gdLst/>
              <a:ahLst/>
              <a:cxnLst/>
              <a:rect l="l" t="t" r="r" b="b"/>
              <a:pathLst>
                <a:path w="1833" h="2556" extrusionOk="0">
                  <a:moveTo>
                    <a:pt x="1530" y="0"/>
                  </a:moveTo>
                  <a:cubicBezTo>
                    <a:pt x="1406" y="0"/>
                    <a:pt x="1308" y="67"/>
                    <a:pt x="1254" y="201"/>
                  </a:cubicBezTo>
                  <a:lnTo>
                    <a:pt x="1254" y="266"/>
                  </a:lnTo>
                  <a:cubicBezTo>
                    <a:pt x="1190" y="426"/>
                    <a:pt x="1061" y="844"/>
                    <a:pt x="836" y="1230"/>
                  </a:cubicBezTo>
                  <a:cubicBezTo>
                    <a:pt x="740" y="1423"/>
                    <a:pt x="643" y="1616"/>
                    <a:pt x="515" y="1776"/>
                  </a:cubicBezTo>
                  <a:cubicBezTo>
                    <a:pt x="418" y="1905"/>
                    <a:pt x="290" y="2001"/>
                    <a:pt x="226" y="2033"/>
                  </a:cubicBezTo>
                  <a:cubicBezTo>
                    <a:pt x="65" y="2098"/>
                    <a:pt x="1" y="2259"/>
                    <a:pt x="65" y="2387"/>
                  </a:cubicBezTo>
                  <a:cubicBezTo>
                    <a:pt x="118" y="2494"/>
                    <a:pt x="238" y="2556"/>
                    <a:pt x="350" y="2556"/>
                  </a:cubicBezTo>
                  <a:cubicBezTo>
                    <a:pt x="373" y="2556"/>
                    <a:pt x="396" y="2553"/>
                    <a:pt x="418" y="2548"/>
                  </a:cubicBezTo>
                  <a:cubicBezTo>
                    <a:pt x="676" y="2419"/>
                    <a:pt x="836" y="2226"/>
                    <a:pt x="997" y="2001"/>
                  </a:cubicBezTo>
                  <a:cubicBezTo>
                    <a:pt x="1479" y="1358"/>
                    <a:pt x="1768" y="362"/>
                    <a:pt x="1768" y="362"/>
                  </a:cubicBezTo>
                  <a:cubicBezTo>
                    <a:pt x="1833" y="201"/>
                    <a:pt x="1736" y="73"/>
                    <a:pt x="1608" y="8"/>
                  </a:cubicBezTo>
                  <a:cubicBezTo>
                    <a:pt x="1581" y="3"/>
                    <a:pt x="1555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408;p64">
              <a:extLst>
                <a:ext uri="{FF2B5EF4-FFF2-40B4-BE49-F238E27FC236}">
                  <a16:creationId xmlns:a16="http://schemas.microsoft.com/office/drawing/2014/main" id="{C089BDA1-1051-4B3D-B5AB-60484CF6E625}"/>
                </a:ext>
              </a:extLst>
            </p:cNvPr>
            <p:cNvSpPr/>
            <p:nvPr/>
          </p:nvSpPr>
          <p:spPr>
            <a:xfrm>
              <a:off x="2938050" y="3199600"/>
              <a:ext cx="86025" cy="149600"/>
            </a:xfrm>
            <a:custGeom>
              <a:avLst/>
              <a:gdLst/>
              <a:ahLst/>
              <a:cxnLst/>
              <a:rect l="l" t="t" r="r" b="b"/>
              <a:pathLst>
                <a:path w="3441" h="5984" extrusionOk="0">
                  <a:moveTo>
                    <a:pt x="1221" y="1"/>
                  </a:moveTo>
                  <a:cubicBezTo>
                    <a:pt x="1011" y="1"/>
                    <a:pt x="823" y="104"/>
                    <a:pt x="772" y="444"/>
                  </a:cubicBezTo>
                  <a:cubicBezTo>
                    <a:pt x="675" y="1125"/>
                    <a:pt x="1223" y="1844"/>
                    <a:pt x="1495" y="2153"/>
                  </a:cubicBezTo>
                  <a:lnTo>
                    <a:pt x="1495" y="2153"/>
                  </a:lnTo>
                  <a:cubicBezTo>
                    <a:pt x="1252" y="1902"/>
                    <a:pt x="765" y="1437"/>
                    <a:pt x="489" y="1437"/>
                  </a:cubicBezTo>
                  <a:cubicBezTo>
                    <a:pt x="380" y="1437"/>
                    <a:pt x="305" y="1510"/>
                    <a:pt x="290" y="1697"/>
                  </a:cubicBezTo>
                  <a:cubicBezTo>
                    <a:pt x="226" y="2501"/>
                    <a:pt x="1029" y="3401"/>
                    <a:pt x="1029" y="3401"/>
                  </a:cubicBezTo>
                  <a:cubicBezTo>
                    <a:pt x="1029" y="3401"/>
                    <a:pt x="529" y="3166"/>
                    <a:pt x="226" y="3166"/>
                  </a:cubicBezTo>
                  <a:cubicBezTo>
                    <a:pt x="95" y="3166"/>
                    <a:pt x="1" y="3210"/>
                    <a:pt x="1" y="3337"/>
                  </a:cubicBezTo>
                  <a:cubicBezTo>
                    <a:pt x="1" y="3722"/>
                    <a:pt x="1447" y="5169"/>
                    <a:pt x="1512" y="5844"/>
                  </a:cubicBezTo>
                  <a:cubicBezTo>
                    <a:pt x="1520" y="5940"/>
                    <a:pt x="1552" y="5984"/>
                    <a:pt x="1601" y="5984"/>
                  </a:cubicBezTo>
                  <a:cubicBezTo>
                    <a:pt x="1914" y="5984"/>
                    <a:pt x="2929" y="4207"/>
                    <a:pt x="3151" y="2790"/>
                  </a:cubicBezTo>
                  <a:cubicBezTo>
                    <a:pt x="3440" y="1119"/>
                    <a:pt x="1930" y="251"/>
                    <a:pt x="1930" y="251"/>
                  </a:cubicBezTo>
                  <a:cubicBezTo>
                    <a:pt x="1930" y="251"/>
                    <a:pt x="1548" y="1"/>
                    <a:pt x="1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409;p64">
              <a:extLst>
                <a:ext uri="{FF2B5EF4-FFF2-40B4-BE49-F238E27FC236}">
                  <a16:creationId xmlns:a16="http://schemas.microsoft.com/office/drawing/2014/main" id="{74CDB02B-B2B0-43D5-B050-4C147D3FEE53}"/>
                </a:ext>
              </a:extLst>
            </p:cNvPr>
            <p:cNvSpPr/>
            <p:nvPr/>
          </p:nvSpPr>
          <p:spPr>
            <a:xfrm>
              <a:off x="2931625" y="3193000"/>
              <a:ext cx="93250" cy="163150"/>
            </a:xfrm>
            <a:custGeom>
              <a:avLst/>
              <a:gdLst/>
              <a:ahLst/>
              <a:cxnLst/>
              <a:rect l="l" t="t" r="r" b="b"/>
              <a:pathLst>
                <a:path w="3730" h="6526" extrusionOk="0">
                  <a:moveTo>
                    <a:pt x="1479" y="515"/>
                  </a:moveTo>
                  <a:cubicBezTo>
                    <a:pt x="1576" y="515"/>
                    <a:pt x="1736" y="579"/>
                    <a:pt x="1833" y="611"/>
                  </a:cubicBezTo>
                  <a:cubicBezTo>
                    <a:pt x="1897" y="643"/>
                    <a:pt x="1962" y="675"/>
                    <a:pt x="1994" y="708"/>
                  </a:cubicBezTo>
                  <a:lnTo>
                    <a:pt x="2026" y="740"/>
                  </a:lnTo>
                  <a:lnTo>
                    <a:pt x="2058" y="740"/>
                  </a:lnTo>
                  <a:cubicBezTo>
                    <a:pt x="2122" y="772"/>
                    <a:pt x="2412" y="965"/>
                    <a:pt x="2669" y="1286"/>
                  </a:cubicBezTo>
                  <a:cubicBezTo>
                    <a:pt x="2926" y="1640"/>
                    <a:pt x="3183" y="2058"/>
                    <a:pt x="3183" y="2636"/>
                  </a:cubicBezTo>
                  <a:cubicBezTo>
                    <a:pt x="3183" y="2765"/>
                    <a:pt x="3183" y="2861"/>
                    <a:pt x="3151" y="2990"/>
                  </a:cubicBezTo>
                  <a:cubicBezTo>
                    <a:pt x="3054" y="3665"/>
                    <a:pt x="2733" y="4468"/>
                    <a:pt x="2412" y="5047"/>
                  </a:cubicBezTo>
                  <a:cubicBezTo>
                    <a:pt x="2283" y="5368"/>
                    <a:pt x="2122" y="5626"/>
                    <a:pt x="1994" y="5786"/>
                  </a:cubicBezTo>
                  <a:cubicBezTo>
                    <a:pt x="1987" y="5796"/>
                    <a:pt x="1981" y="5805"/>
                    <a:pt x="1975" y="5814"/>
                  </a:cubicBezTo>
                  <a:lnTo>
                    <a:pt x="1975" y="5814"/>
                  </a:lnTo>
                  <a:cubicBezTo>
                    <a:pt x="1923" y="5658"/>
                    <a:pt x="1836" y="5507"/>
                    <a:pt x="1736" y="5368"/>
                  </a:cubicBezTo>
                  <a:cubicBezTo>
                    <a:pt x="1511" y="4983"/>
                    <a:pt x="1190" y="4565"/>
                    <a:pt x="933" y="4243"/>
                  </a:cubicBezTo>
                  <a:cubicBezTo>
                    <a:pt x="804" y="4051"/>
                    <a:pt x="708" y="3890"/>
                    <a:pt x="644" y="3761"/>
                  </a:cubicBezTo>
                  <a:cubicBezTo>
                    <a:pt x="615" y="3747"/>
                    <a:pt x="599" y="3726"/>
                    <a:pt x="588" y="3705"/>
                  </a:cubicBezTo>
                  <a:lnTo>
                    <a:pt x="588" y="3705"/>
                  </a:lnTo>
                  <a:cubicBezTo>
                    <a:pt x="686" y="3718"/>
                    <a:pt x="810" y="3748"/>
                    <a:pt x="901" y="3793"/>
                  </a:cubicBezTo>
                  <a:cubicBezTo>
                    <a:pt x="997" y="3826"/>
                    <a:pt x="1061" y="3858"/>
                    <a:pt x="1094" y="3858"/>
                  </a:cubicBezTo>
                  <a:lnTo>
                    <a:pt x="1158" y="3890"/>
                  </a:lnTo>
                  <a:lnTo>
                    <a:pt x="1190" y="3890"/>
                  </a:lnTo>
                  <a:cubicBezTo>
                    <a:pt x="1224" y="3913"/>
                    <a:pt x="1266" y="3923"/>
                    <a:pt x="1310" y="3923"/>
                  </a:cubicBezTo>
                  <a:cubicBezTo>
                    <a:pt x="1388" y="3923"/>
                    <a:pt x="1470" y="3888"/>
                    <a:pt x="1511" y="3826"/>
                  </a:cubicBezTo>
                  <a:cubicBezTo>
                    <a:pt x="1576" y="3697"/>
                    <a:pt x="1576" y="3568"/>
                    <a:pt x="1479" y="3472"/>
                  </a:cubicBezTo>
                  <a:cubicBezTo>
                    <a:pt x="1447" y="3440"/>
                    <a:pt x="1286" y="3215"/>
                    <a:pt x="1126" y="2958"/>
                  </a:cubicBezTo>
                  <a:cubicBezTo>
                    <a:pt x="933" y="2668"/>
                    <a:pt x="804" y="2347"/>
                    <a:pt x="804" y="2058"/>
                  </a:cubicBezTo>
                  <a:lnTo>
                    <a:pt x="804" y="1971"/>
                  </a:lnTo>
                  <a:lnTo>
                    <a:pt x="804" y="1971"/>
                  </a:lnTo>
                  <a:cubicBezTo>
                    <a:pt x="849" y="1991"/>
                    <a:pt x="923" y="2040"/>
                    <a:pt x="997" y="2090"/>
                  </a:cubicBezTo>
                  <a:cubicBezTo>
                    <a:pt x="1158" y="2218"/>
                    <a:pt x="1351" y="2379"/>
                    <a:pt x="1479" y="2508"/>
                  </a:cubicBezTo>
                  <a:cubicBezTo>
                    <a:pt x="1515" y="2543"/>
                    <a:pt x="1550" y="2578"/>
                    <a:pt x="1580" y="2608"/>
                  </a:cubicBezTo>
                  <a:lnTo>
                    <a:pt x="1580" y="2608"/>
                  </a:lnTo>
                  <a:cubicBezTo>
                    <a:pt x="1672" y="2709"/>
                    <a:pt x="1736" y="2765"/>
                    <a:pt x="1736" y="2765"/>
                  </a:cubicBezTo>
                  <a:cubicBezTo>
                    <a:pt x="1785" y="2813"/>
                    <a:pt x="1849" y="2837"/>
                    <a:pt x="1913" y="2837"/>
                  </a:cubicBezTo>
                  <a:cubicBezTo>
                    <a:pt x="1978" y="2837"/>
                    <a:pt x="2042" y="2813"/>
                    <a:pt x="2090" y="2765"/>
                  </a:cubicBezTo>
                  <a:cubicBezTo>
                    <a:pt x="2187" y="2636"/>
                    <a:pt x="2219" y="2475"/>
                    <a:pt x="2122" y="2379"/>
                  </a:cubicBezTo>
                  <a:cubicBezTo>
                    <a:pt x="2122" y="2379"/>
                    <a:pt x="2111" y="2368"/>
                    <a:pt x="2090" y="2347"/>
                  </a:cubicBezTo>
                  <a:lnTo>
                    <a:pt x="2090" y="2347"/>
                  </a:lnTo>
                  <a:lnTo>
                    <a:pt x="2090" y="2347"/>
                  </a:lnTo>
                  <a:cubicBezTo>
                    <a:pt x="2087" y="2344"/>
                    <a:pt x="2083" y="2340"/>
                    <a:pt x="2078" y="2335"/>
                  </a:cubicBezTo>
                  <a:lnTo>
                    <a:pt x="2078" y="2335"/>
                  </a:lnTo>
                  <a:cubicBezTo>
                    <a:pt x="2049" y="2307"/>
                    <a:pt x="2007" y="2266"/>
                    <a:pt x="1957" y="2219"/>
                  </a:cubicBezTo>
                  <a:lnTo>
                    <a:pt x="1957" y="2219"/>
                  </a:lnTo>
                  <a:cubicBezTo>
                    <a:pt x="1868" y="2128"/>
                    <a:pt x="1749" y="1996"/>
                    <a:pt x="1640" y="1833"/>
                  </a:cubicBezTo>
                  <a:cubicBezTo>
                    <a:pt x="1447" y="1543"/>
                    <a:pt x="1286" y="1190"/>
                    <a:pt x="1286" y="868"/>
                  </a:cubicBezTo>
                  <a:lnTo>
                    <a:pt x="1286" y="772"/>
                  </a:lnTo>
                  <a:lnTo>
                    <a:pt x="1286" y="740"/>
                  </a:lnTo>
                  <a:cubicBezTo>
                    <a:pt x="1319" y="611"/>
                    <a:pt x="1351" y="579"/>
                    <a:pt x="1351" y="547"/>
                  </a:cubicBezTo>
                  <a:cubicBezTo>
                    <a:pt x="1383" y="547"/>
                    <a:pt x="1415" y="515"/>
                    <a:pt x="1479" y="515"/>
                  </a:cubicBezTo>
                  <a:close/>
                  <a:moveTo>
                    <a:pt x="2026" y="6076"/>
                  </a:moveTo>
                  <a:lnTo>
                    <a:pt x="2025" y="6076"/>
                  </a:lnTo>
                  <a:lnTo>
                    <a:pt x="2025" y="6076"/>
                  </a:lnTo>
                  <a:cubicBezTo>
                    <a:pt x="2025" y="6076"/>
                    <a:pt x="2025" y="6076"/>
                    <a:pt x="2025" y="6076"/>
                  </a:cubicBezTo>
                  <a:lnTo>
                    <a:pt x="2025" y="6076"/>
                  </a:lnTo>
                  <a:lnTo>
                    <a:pt x="2026" y="6076"/>
                  </a:lnTo>
                  <a:close/>
                  <a:moveTo>
                    <a:pt x="1479" y="0"/>
                  </a:moveTo>
                  <a:cubicBezTo>
                    <a:pt x="1319" y="0"/>
                    <a:pt x="1158" y="32"/>
                    <a:pt x="1029" y="161"/>
                  </a:cubicBezTo>
                  <a:cubicBezTo>
                    <a:pt x="869" y="290"/>
                    <a:pt x="804" y="450"/>
                    <a:pt x="772" y="675"/>
                  </a:cubicBezTo>
                  <a:cubicBezTo>
                    <a:pt x="740" y="740"/>
                    <a:pt x="740" y="804"/>
                    <a:pt x="740" y="868"/>
                  </a:cubicBezTo>
                  <a:cubicBezTo>
                    <a:pt x="740" y="1060"/>
                    <a:pt x="776" y="1246"/>
                    <a:pt x="834" y="1422"/>
                  </a:cubicBezTo>
                  <a:lnTo>
                    <a:pt x="834" y="1422"/>
                  </a:lnTo>
                  <a:cubicBezTo>
                    <a:pt x="803" y="1417"/>
                    <a:pt x="772" y="1415"/>
                    <a:pt x="740" y="1415"/>
                  </a:cubicBezTo>
                  <a:cubicBezTo>
                    <a:pt x="644" y="1415"/>
                    <a:pt x="483" y="1479"/>
                    <a:pt x="419" y="1575"/>
                  </a:cubicBezTo>
                  <a:cubicBezTo>
                    <a:pt x="322" y="1672"/>
                    <a:pt x="290" y="1800"/>
                    <a:pt x="290" y="1929"/>
                  </a:cubicBezTo>
                  <a:lnTo>
                    <a:pt x="258" y="2058"/>
                  </a:lnTo>
                  <a:cubicBezTo>
                    <a:pt x="258" y="2481"/>
                    <a:pt x="431" y="2854"/>
                    <a:pt x="604" y="3156"/>
                  </a:cubicBezTo>
                  <a:lnTo>
                    <a:pt x="604" y="3156"/>
                  </a:lnTo>
                  <a:cubicBezTo>
                    <a:pt x="564" y="3153"/>
                    <a:pt x="523" y="3150"/>
                    <a:pt x="483" y="3150"/>
                  </a:cubicBezTo>
                  <a:cubicBezTo>
                    <a:pt x="386" y="3150"/>
                    <a:pt x="290" y="3150"/>
                    <a:pt x="194" y="3247"/>
                  </a:cubicBezTo>
                  <a:cubicBezTo>
                    <a:pt x="65" y="3311"/>
                    <a:pt x="1" y="3472"/>
                    <a:pt x="1" y="3601"/>
                  </a:cubicBezTo>
                  <a:cubicBezTo>
                    <a:pt x="1" y="3729"/>
                    <a:pt x="33" y="3793"/>
                    <a:pt x="97" y="3890"/>
                  </a:cubicBezTo>
                  <a:cubicBezTo>
                    <a:pt x="258" y="4243"/>
                    <a:pt x="611" y="4661"/>
                    <a:pt x="933" y="5111"/>
                  </a:cubicBezTo>
                  <a:cubicBezTo>
                    <a:pt x="1061" y="5304"/>
                    <a:pt x="1222" y="5529"/>
                    <a:pt x="1319" y="5722"/>
                  </a:cubicBezTo>
                  <a:cubicBezTo>
                    <a:pt x="1447" y="5915"/>
                    <a:pt x="1511" y="6076"/>
                    <a:pt x="1511" y="6140"/>
                  </a:cubicBezTo>
                  <a:cubicBezTo>
                    <a:pt x="1511" y="6204"/>
                    <a:pt x="1544" y="6301"/>
                    <a:pt x="1576" y="6365"/>
                  </a:cubicBezTo>
                  <a:cubicBezTo>
                    <a:pt x="1640" y="6461"/>
                    <a:pt x="1769" y="6526"/>
                    <a:pt x="1865" y="6526"/>
                  </a:cubicBezTo>
                  <a:cubicBezTo>
                    <a:pt x="2026" y="6494"/>
                    <a:pt x="2090" y="6429"/>
                    <a:pt x="2187" y="6365"/>
                  </a:cubicBezTo>
                  <a:cubicBezTo>
                    <a:pt x="2315" y="6236"/>
                    <a:pt x="2444" y="6076"/>
                    <a:pt x="2604" y="5851"/>
                  </a:cubicBezTo>
                  <a:cubicBezTo>
                    <a:pt x="3022" y="5176"/>
                    <a:pt x="3504" y="4083"/>
                    <a:pt x="3665" y="3086"/>
                  </a:cubicBezTo>
                  <a:cubicBezTo>
                    <a:pt x="3697" y="2925"/>
                    <a:pt x="3729" y="2797"/>
                    <a:pt x="3729" y="2636"/>
                  </a:cubicBezTo>
                  <a:cubicBezTo>
                    <a:pt x="3729" y="1865"/>
                    <a:pt x="3376" y="1254"/>
                    <a:pt x="3022" y="868"/>
                  </a:cubicBezTo>
                  <a:cubicBezTo>
                    <a:pt x="2713" y="531"/>
                    <a:pt x="2429" y="341"/>
                    <a:pt x="2341" y="299"/>
                  </a:cubicBezTo>
                  <a:lnTo>
                    <a:pt x="2341" y="299"/>
                  </a:lnTo>
                  <a:lnTo>
                    <a:pt x="2347" y="290"/>
                  </a:lnTo>
                  <a:cubicBezTo>
                    <a:pt x="2315" y="290"/>
                    <a:pt x="2219" y="225"/>
                    <a:pt x="2058" y="129"/>
                  </a:cubicBezTo>
                  <a:cubicBezTo>
                    <a:pt x="1929" y="65"/>
                    <a:pt x="1704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410;p64">
              <a:extLst>
                <a:ext uri="{FF2B5EF4-FFF2-40B4-BE49-F238E27FC236}">
                  <a16:creationId xmlns:a16="http://schemas.microsoft.com/office/drawing/2014/main" id="{D889ED9E-9FFF-4927-961E-345B861104FC}"/>
                </a:ext>
              </a:extLst>
            </p:cNvPr>
            <p:cNvSpPr/>
            <p:nvPr/>
          </p:nvSpPr>
          <p:spPr>
            <a:xfrm>
              <a:off x="2937250" y="3178425"/>
              <a:ext cx="143875" cy="321575"/>
            </a:xfrm>
            <a:custGeom>
              <a:avLst/>
              <a:gdLst/>
              <a:ahLst/>
              <a:cxnLst/>
              <a:rect l="l" t="t" r="r" b="b"/>
              <a:pathLst>
                <a:path w="5755" h="12863" extrusionOk="0">
                  <a:moveTo>
                    <a:pt x="2279" y="0"/>
                  </a:moveTo>
                  <a:cubicBezTo>
                    <a:pt x="2105" y="0"/>
                    <a:pt x="1925" y="42"/>
                    <a:pt x="1737" y="133"/>
                  </a:cubicBezTo>
                  <a:cubicBezTo>
                    <a:pt x="676" y="680"/>
                    <a:pt x="2926" y="2544"/>
                    <a:pt x="2412" y="3637"/>
                  </a:cubicBezTo>
                  <a:cubicBezTo>
                    <a:pt x="1865" y="4698"/>
                    <a:pt x="676" y="6562"/>
                    <a:pt x="676" y="7655"/>
                  </a:cubicBezTo>
                  <a:cubicBezTo>
                    <a:pt x="676" y="8716"/>
                    <a:pt x="1" y="11255"/>
                    <a:pt x="1" y="11255"/>
                  </a:cubicBezTo>
                  <a:lnTo>
                    <a:pt x="676" y="12863"/>
                  </a:lnTo>
                  <a:cubicBezTo>
                    <a:pt x="676" y="12863"/>
                    <a:pt x="1190" y="12605"/>
                    <a:pt x="1994" y="11802"/>
                  </a:cubicBezTo>
                  <a:cubicBezTo>
                    <a:pt x="2797" y="10998"/>
                    <a:pt x="4147" y="9134"/>
                    <a:pt x="4951" y="7366"/>
                  </a:cubicBezTo>
                  <a:cubicBezTo>
                    <a:pt x="5755" y="5630"/>
                    <a:pt x="5497" y="3091"/>
                    <a:pt x="4533" y="1901"/>
                  </a:cubicBezTo>
                  <a:cubicBezTo>
                    <a:pt x="3766" y="896"/>
                    <a:pt x="3086" y="0"/>
                    <a:pt x="2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411;p64">
              <a:extLst>
                <a:ext uri="{FF2B5EF4-FFF2-40B4-BE49-F238E27FC236}">
                  <a16:creationId xmlns:a16="http://schemas.microsoft.com/office/drawing/2014/main" id="{8730089A-785E-41BC-A495-BED14EA2736C}"/>
                </a:ext>
              </a:extLst>
            </p:cNvPr>
            <p:cNvSpPr/>
            <p:nvPr/>
          </p:nvSpPr>
          <p:spPr>
            <a:xfrm>
              <a:off x="2930025" y="3172100"/>
              <a:ext cx="149500" cy="334925"/>
            </a:xfrm>
            <a:custGeom>
              <a:avLst/>
              <a:gdLst/>
              <a:ahLst/>
              <a:cxnLst/>
              <a:rect l="l" t="t" r="r" b="b"/>
              <a:pathLst>
                <a:path w="5980" h="13397" extrusionOk="0">
                  <a:moveTo>
                    <a:pt x="2572" y="515"/>
                  </a:moveTo>
                  <a:cubicBezTo>
                    <a:pt x="2893" y="515"/>
                    <a:pt x="3183" y="708"/>
                    <a:pt x="3536" y="1029"/>
                  </a:cubicBezTo>
                  <a:cubicBezTo>
                    <a:pt x="3890" y="1351"/>
                    <a:pt x="4243" y="1801"/>
                    <a:pt x="4629" y="2315"/>
                  </a:cubicBezTo>
                  <a:cubicBezTo>
                    <a:pt x="5111" y="2958"/>
                    <a:pt x="5433" y="4083"/>
                    <a:pt x="5433" y="5240"/>
                  </a:cubicBezTo>
                  <a:cubicBezTo>
                    <a:pt x="5433" y="6044"/>
                    <a:pt x="5304" y="6847"/>
                    <a:pt x="4983" y="7522"/>
                  </a:cubicBezTo>
                  <a:cubicBezTo>
                    <a:pt x="4211" y="9226"/>
                    <a:pt x="2861" y="11090"/>
                    <a:pt x="2090" y="11862"/>
                  </a:cubicBezTo>
                  <a:cubicBezTo>
                    <a:pt x="1704" y="12248"/>
                    <a:pt x="1383" y="12505"/>
                    <a:pt x="1158" y="12666"/>
                  </a:cubicBezTo>
                  <a:cubicBezTo>
                    <a:pt x="1129" y="12695"/>
                    <a:pt x="1099" y="12718"/>
                    <a:pt x="1071" y="12737"/>
                  </a:cubicBezTo>
                  <a:lnTo>
                    <a:pt x="1071" y="12737"/>
                  </a:lnTo>
                  <a:lnTo>
                    <a:pt x="560" y="11520"/>
                  </a:lnTo>
                  <a:lnTo>
                    <a:pt x="560" y="11520"/>
                  </a:lnTo>
                  <a:cubicBezTo>
                    <a:pt x="601" y="11351"/>
                    <a:pt x="735" y="10799"/>
                    <a:pt x="868" y="10158"/>
                  </a:cubicBezTo>
                  <a:cubicBezTo>
                    <a:pt x="1061" y="9387"/>
                    <a:pt x="1222" y="8487"/>
                    <a:pt x="1222" y="7908"/>
                  </a:cubicBezTo>
                  <a:cubicBezTo>
                    <a:pt x="1222" y="7458"/>
                    <a:pt x="1479" y="6719"/>
                    <a:pt x="1865" y="6012"/>
                  </a:cubicBezTo>
                  <a:cubicBezTo>
                    <a:pt x="2218" y="5272"/>
                    <a:pt x="2668" y="4565"/>
                    <a:pt x="2926" y="3986"/>
                  </a:cubicBezTo>
                  <a:cubicBezTo>
                    <a:pt x="3022" y="3826"/>
                    <a:pt x="3054" y="3665"/>
                    <a:pt x="3054" y="3504"/>
                  </a:cubicBezTo>
                  <a:cubicBezTo>
                    <a:pt x="3022" y="2958"/>
                    <a:pt x="2733" y="2476"/>
                    <a:pt x="2476" y="1994"/>
                  </a:cubicBezTo>
                  <a:cubicBezTo>
                    <a:pt x="2347" y="1736"/>
                    <a:pt x="2218" y="1511"/>
                    <a:pt x="2122" y="1319"/>
                  </a:cubicBezTo>
                  <a:cubicBezTo>
                    <a:pt x="2058" y="1126"/>
                    <a:pt x="1993" y="965"/>
                    <a:pt x="1993" y="836"/>
                  </a:cubicBezTo>
                  <a:cubicBezTo>
                    <a:pt x="1993" y="804"/>
                    <a:pt x="1993" y="772"/>
                    <a:pt x="2026" y="740"/>
                  </a:cubicBezTo>
                  <a:cubicBezTo>
                    <a:pt x="2026" y="708"/>
                    <a:pt x="2058" y="676"/>
                    <a:pt x="2154" y="643"/>
                  </a:cubicBezTo>
                  <a:cubicBezTo>
                    <a:pt x="2315" y="547"/>
                    <a:pt x="2443" y="515"/>
                    <a:pt x="2572" y="515"/>
                  </a:cubicBezTo>
                  <a:close/>
                  <a:moveTo>
                    <a:pt x="2572" y="1"/>
                  </a:moveTo>
                  <a:cubicBezTo>
                    <a:pt x="2347" y="1"/>
                    <a:pt x="2122" y="33"/>
                    <a:pt x="1897" y="161"/>
                  </a:cubicBezTo>
                  <a:cubicBezTo>
                    <a:pt x="1768" y="226"/>
                    <a:pt x="1640" y="322"/>
                    <a:pt x="1575" y="451"/>
                  </a:cubicBezTo>
                  <a:cubicBezTo>
                    <a:pt x="1479" y="579"/>
                    <a:pt x="1447" y="708"/>
                    <a:pt x="1447" y="836"/>
                  </a:cubicBezTo>
                  <a:cubicBezTo>
                    <a:pt x="1447" y="1093"/>
                    <a:pt x="1543" y="1319"/>
                    <a:pt x="1640" y="1544"/>
                  </a:cubicBezTo>
                  <a:cubicBezTo>
                    <a:pt x="1800" y="1897"/>
                    <a:pt x="2026" y="2251"/>
                    <a:pt x="2218" y="2604"/>
                  </a:cubicBezTo>
                  <a:cubicBezTo>
                    <a:pt x="2379" y="2926"/>
                    <a:pt x="2508" y="3279"/>
                    <a:pt x="2508" y="3504"/>
                  </a:cubicBezTo>
                  <a:cubicBezTo>
                    <a:pt x="2508" y="3601"/>
                    <a:pt x="2476" y="3697"/>
                    <a:pt x="2443" y="3761"/>
                  </a:cubicBezTo>
                  <a:cubicBezTo>
                    <a:pt x="2186" y="4276"/>
                    <a:pt x="1768" y="5015"/>
                    <a:pt x="1383" y="5754"/>
                  </a:cubicBezTo>
                  <a:cubicBezTo>
                    <a:pt x="997" y="6526"/>
                    <a:pt x="675" y="7265"/>
                    <a:pt x="675" y="7908"/>
                  </a:cubicBezTo>
                  <a:cubicBezTo>
                    <a:pt x="675" y="8390"/>
                    <a:pt x="515" y="9290"/>
                    <a:pt x="354" y="10062"/>
                  </a:cubicBezTo>
                  <a:cubicBezTo>
                    <a:pt x="258" y="10448"/>
                    <a:pt x="193" y="10769"/>
                    <a:pt x="129" y="11026"/>
                  </a:cubicBezTo>
                  <a:cubicBezTo>
                    <a:pt x="65" y="11283"/>
                    <a:pt x="33" y="11444"/>
                    <a:pt x="33" y="11444"/>
                  </a:cubicBezTo>
                  <a:cubicBezTo>
                    <a:pt x="0" y="11508"/>
                    <a:pt x="0" y="11573"/>
                    <a:pt x="33" y="11605"/>
                  </a:cubicBezTo>
                  <a:lnTo>
                    <a:pt x="708" y="13212"/>
                  </a:lnTo>
                  <a:cubicBezTo>
                    <a:pt x="740" y="13308"/>
                    <a:pt x="772" y="13341"/>
                    <a:pt x="868" y="13373"/>
                  </a:cubicBezTo>
                  <a:cubicBezTo>
                    <a:pt x="900" y="13389"/>
                    <a:pt x="933" y="13397"/>
                    <a:pt x="965" y="13397"/>
                  </a:cubicBezTo>
                  <a:cubicBezTo>
                    <a:pt x="997" y="13397"/>
                    <a:pt x="1029" y="13389"/>
                    <a:pt x="1061" y="13373"/>
                  </a:cubicBezTo>
                  <a:cubicBezTo>
                    <a:pt x="1093" y="13341"/>
                    <a:pt x="1640" y="13051"/>
                    <a:pt x="2476" y="12248"/>
                  </a:cubicBezTo>
                  <a:cubicBezTo>
                    <a:pt x="3311" y="11412"/>
                    <a:pt x="4661" y="9515"/>
                    <a:pt x="5465" y="7747"/>
                  </a:cubicBezTo>
                  <a:cubicBezTo>
                    <a:pt x="5819" y="6976"/>
                    <a:pt x="5979" y="6108"/>
                    <a:pt x="5979" y="5240"/>
                  </a:cubicBezTo>
                  <a:cubicBezTo>
                    <a:pt x="5979" y="3986"/>
                    <a:pt x="5658" y="2765"/>
                    <a:pt x="5047" y="1961"/>
                  </a:cubicBezTo>
                  <a:cubicBezTo>
                    <a:pt x="4661" y="1479"/>
                    <a:pt x="4308" y="997"/>
                    <a:pt x="3922" y="643"/>
                  </a:cubicBezTo>
                  <a:cubicBezTo>
                    <a:pt x="3504" y="258"/>
                    <a:pt x="3086" y="1"/>
                    <a:pt x="2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412;p64">
              <a:extLst>
                <a:ext uri="{FF2B5EF4-FFF2-40B4-BE49-F238E27FC236}">
                  <a16:creationId xmlns:a16="http://schemas.microsoft.com/office/drawing/2014/main" id="{5A7D4A6B-27D8-44A7-9FDD-71177D7AC8C7}"/>
                </a:ext>
              </a:extLst>
            </p:cNvPr>
            <p:cNvSpPr/>
            <p:nvPr/>
          </p:nvSpPr>
          <p:spPr>
            <a:xfrm>
              <a:off x="2962175" y="3205825"/>
              <a:ext cx="55475" cy="189700"/>
            </a:xfrm>
            <a:custGeom>
              <a:avLst/>
              <a:gdLst/>
              <a:ahLst/>
              <a:cxnLst/>
              <a:rect l="l" t="t" r="r" b="b"/>
              <a:pathLst>
                <a:path w="2219" h="7588" extrusionOk="0">
                  <a:moveTo>
                    <a:pt x="1022" y="0"/>
                  </a:moveTo>
                  <a:cubicBezTo>
                    <a:pt x="986" y="0"/>
                    <a:pt x="965" y="2"/>
                    <a:pt x="965" y="2"/>
                  </a:cubicBezTo>
                  <a:cubicBezTo>
                    <a:pt x="965" y="2"/>
                    <a:pt x="0" y="2509"/>
                    <a:pt x="0" y="4213"/>
                  </a:cubicBezTo>
                  <a:lnTo>
                    <a:pt x="0" y="7588"/>
                  </a:lnTo>
                  <a:lnTo>
                    <a:pt x="2218" y="4502"/>
                  </a:lnTo>
                  <a:cubicBezTo>
                    <a:pt x="2218" y="4502"/>
                    <a:pt x="1800" y="2509"/>
                    <a:pt x="1993" y="1191"/>
                  </a:cubicBezTo>
                  <a:cubicBezTo>
                    <a:pt x="2189" y="73"/>
                    <a:pt x="1266" y="0"/>
                    <a:pt x="10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413;p64">
              <a:extLst>
                <a:ext uri="{FF2B5EF4-FFF2-40B4-BE49-F238E27FC236}">
                  <a16:creationId xmlns:a16="http://schemas.microsoft.com/office/drawing/2014/main" id="{752E19EF-EE4B-4437-A024-A82720C902DB}"/>
                </a:ext>
              </a:extLst>
            </p:cNvPr>
            <p:cNvSpPr/>
            <p:nvPr/>
          </p:nvSpPr>
          <p:spPr>
            <a:xfrm>
              <a:off x="2955750" y="3198625"/>
              <a:ext cx="69125" cy="203325"/>
            </a:xfrm>
            <a:custGeom>
              <a:avLst/>
              <a:gdLst/>
              <a:ahLst/>
              <a:cxnLst/>
              <a:rect l="l" t="t" r="r" b="b"/>
              <a:pathLst>
                <a:path w="2765" h="8133" extrusionOk="0">
                  <a:moveTo>
                    <a:pt x="1286" y="0"/>
                  </a:moveTo>
                  <a:lnTo>
                    <a:pt x="1189" y="32"/>
                  </a:lnTo>
                  <a:cubicBezTo>
                    <a:pt x="1093" y="32"/>
                    <a:pt x="997" y="97"/>
                    <a:pt x="964" y="193"/>
                  </a:cubicBezTo>
                  <a:cubicBezTo>
                    <a:pt x="964" y="193"/>
                    <a:pt x="739" y="836"/>
                    <a:pt x="482" y="1672"/>
                  </a:cubicBezTo>
                  <a:cubicBezTo>
                    <a:pt x="257" y="2540"/>
                    <a:pt x="0" y="3601"/>
                    <a:pt x="0" y="4501"/>
                  </a:cubicBezTo>
                  <a:cubicBezTo>
                    <a:pt x="0" y="6172"/>
                    <a:pt x="0" y="7876"/>
                    <a:pt x="0" y="7876"/>
                  </a:cubicBezTo>
                  <a:cubicBezTo>
                    <a:pt x="0" y="8036"/>
                    <a:pt x="129" y="8133"/>
                    <a:pt x="257" y="8133"/>
                  </a:cubicBezTo>
                  <a:cubicBezTo>
                    <a:pt x="418" y="8133"/>
                    <a:pt x="546" y="8036"/>
                    <a:pt x="546" y="7876"/>
                  </a:cubicBezTo>
                  <a:lnTo>
                    <a:pt x="546" y="4501"/>
                  </a:lnTo>
                  <a:cubicBezTo>
                    <a:pt x="546" y="3697"/>
                    <a:pt x="771" y="2636"/>
                    <a:pt x="997" y="1833"/>
                  </a:cubicBezTo>
                  <a:cubicBezTo>
                    <a:pt x="1125" y="1415"/>
                    <a:pt x="1222" y="1061"/>
                    <a:pt x="1318" y="804"/>
                  </a:cubicBezTo>
                  <a:cubicBezTo>
                    <a:pt x="1362" y="716"/>
                    <a:pt x="1391" y="628"/>
                    <a:pt x="1415" y="561"/>
                  </a:cubicBezTo>
                  <a:lnTo>
                    <a:pt x="1415" y="561"/>
                  </a:lnTo>
                  <a:cubicBezTo>
                    <a:pt x="1511" y="576"/>
                    <a:pt x="1636" y="603"/>
                    <a:pt x="1736" y="643"/>
                  </a:cubicBezTo>
                  <a:cubicBezTo>
                    <a:pt x="1800" y="708"/>
                    <a:pt x="1864" y="772"/>
                    <a:pt x="1929" y="836"/>
                  </a:cubicBezTo>
                  <a:cubicBezTo>
                    <a:pt x="1961" y="933"/>
                    <a:pt x="2025" y="1029"/>
                    <a:pt x="2025" y="1222"/>
                  </a:cubicBezTo>
                  <a:cubicBezTo>
                    <a:pt x="2025" y="1286"/>
                    <a:pt x="2025" y="1383"/>
                    <a:pt x="1993" y="1447"/>
                  </a:cubicBezTo>
                  <a:cubicBezTo>
                    <a:pt x="1961" y="1736"/>
                    <a:pt x="1929" y="2025"/>
                    <a:pt x="1929" y="2347"/>
                  </a:cubicBezTo>
                  <a:cubicBezTo>
                    <a:pt x="1929" y="3536"/>
                    <a:pt x="2186" y="4822"/>
                    <a:pt x="2186" y="4854"/>
                  </a:cubicBezTo>
                  <a:cubicBezTo>
                    <a:pt x="2214" y="4966"/>
                    <a:pt x="2339" y="5053"/>
                    <a:pt x="2455" y="5053"/>
                  </a:cubicBezTo>
                  <a:cubicBezTo>
                    <a:pt x="2473" y="5053"/>
                    <a:pt x="2490" y="5051"/>
                    <a:pt x="2507" y="5047"/>
                  </a:cubicBezTo>
                  <a:cubicBezTo>
                    <a:pt x="2668" y="5015"/>
                    <a:pt x="2764" y="4886"/>
                    <a:pt x="2732" y="4726"/>
                  </a:cubicBezTo>
                  <a:cubicBezTo>
                    <a:pt x="2732" y="4726"/>
                    <a:pt x="2700" y="4661"/>
                    <a:pt x="2700" y="4533"/>
                  </a:cubicBezTo>
                  <a:cubicBezTo>
                    <a:pt x="2604" y="4115"/>
                    <a:pt x="2475" y="3183"/>
                    <a:pt x="2475" y="2347"/>
                  </a:cubicBezTo>
                  <a:cubicBezTo>
                    <a:pt x="2475" y="2058"/>
                    <a:pt x="2475" y="1768"/>
                    <a:pt x="2539" y="1543"/>
                  </a:cubicBezTo>
                  <a:cubicBezTo>
                    <a:pt x="2539" y="1415"/>
                    <a:pt x="2539" y="1318"/>
                    <a:pt x="2539" y="1222"/>
                  </a:cubicBezTo>
                  <a:cubicBezTo>
                    <a:pt x="2539" y="965"/>
                    <a:pt x="2475" y="740"/>
                    <a:pt x="2379" y="579"/>
                  </a:cubicBezTo>
                  <a:cubicBezTo>
                    <a:pt x="2218" y="290"/>
                    <a:pt x="1993" y="161"/>
                    <a:pt x="1768" y="97"/>
                  </a:cubicBezTo>
                  <a:cubicBezTo>
                    <a:pt x="1543" y="32"/>
                    <a:pt x="1382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414;p64">
              <a:extLst>
                <a:ext uri="{FF2B5EF4-FFF2-40B4-BE49-F238E27FC236}">
                  <a16:creationId xmlns:a16="http://schemas.microsoft.com/office/drawing/2014/main" id="{C6DF079B-D1F4-4334-8F4E-1E85150D0352}"/>
                </a:ext>
              </a:extLst>
            </p:cNvPr>
            <p:cNvSpPr/>
            <p:nvPr/>
          </p:nvSpPr>
          <p:spPr>
            <a:xfrm>
              <a:off x="2173825" y="3252475"/>
              <a:ext cx="853450" cy="753000"/>
            </a:xfrm>
            <a:custGeom>
              <a:avLst/>
              <a:gdLst/>
              <a:ahLst/>
              <a:cxnLst/>
              <a:rect l="l" t="t" r="r" b="b"/>
              <a:pathLst>
                <a:path w="34138" h="30120" extrusionOk="0">
                  <a:moveTo>
                    <a:pt x="7104" y="0"/>
                  </a:moveTo>
                  <a:lnTo>
                    <a:pt x="1865" y="3761"/>
                  </a:lnTo>
                  <a:cubicBezTo>
                    <a:pt x="1865" y="3761"/>
                    <a:pt x="1" y="6429"/>
                    <a:pt x="933" y="9386"/>
                  </a:cubicBezTo>
                  <a:cubicBezTo>
                    <a:pt x="1865" y="12311"/>
                    <a:pt x="15269" y="30119"/>
                    <a:pt x="17134" y="30119"/>
                  </a:cubicBezTo>
                  <a:cubicBezTo>
                    <a:pt x="18998" y="30119"/>
                    <a:pt x="32531" y="12601"/>
                    <a:pt x="33334" y="11508"/>
                  </a:cubicBezTo>
                  <a:cubicBezTo>
                    <a:pt x="34138" y="10447"/>
                    <a:pt x="30666" y="7779"/>
                    <a:pt x="30666" y="7779"/>
                  </a:cubicBezTo>
                  <a:lnTo>
                    <a:pt x="17134" y="20090"/>
                  </a:lnTo>
                  <a:cubicBezTo>
                    <a:pt x="17134" y="20090"/>
                    <a:pt x="13533" y="5625"/>
                    <a:pt x="12055" y="2957"/>
                  </a:cubicBezTo>
                  <a:cubicBezTo>
                    <a:pt x="10576" y="257"/>
                    <a:pt x="7104" y="0"/>
                    <a:pt x="7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415;p64">
              <a:extLst>
                <a:ext uri="{FF2B5EF4-FFF2-40B4-BE49-F238E27FC236}">
                  <a16:creationId xmlns:a16="http://schemas.microsoft.com/office/drawing/2014/main" id="{12E58EEF-0C03-472E-8AE4-449862E19E56}"/>
                </a:ext>
              </a:extLst>
            </p:cNvPr>
            <p:cNvSpPr/>
            <p:nvPr/>
          </p:nvSpPr>
          <p:spPr>
            <a:xfrm>
              <a:off x="2183475" y="3245900"/>
              <a:ext cx="833350" cy="766800"/>
            </a:xfrm>
            <a:custGeom>
              <a:avLst/>
              <a:gdLst/>
              <a:ahLst/>
              <a:cxnLst/>
              <a:rect l="l" t="t" r="r" b="b"/>
              <a:pathLst>
                <a:path w="33334" h="30672" extrusionOk="0">
                  <a:moveTo>
                    <a:pt x="6678" y="1"/>
                  </a:moveTo>
                  <a:cubicBezTo>
                    <a:pt x="6564" y="1"/>
                    <a:pt x="6458" y="116"/>
                    <a:pt x="6429" y="231"/>
                  </a:cubicBezTo>
                  <a:cubicBezTo>
                    <a:pt x="6429" y="392"/>
                    <a:pt x="6526" y="520"/>
                    <a:pt x="6686" y="520"/>
                  </a:cubicBezTo>
                  <a:lnTo>
                    <a:pt x="6718" y="520"/>
                  </a:lnTo>
                  <a:cubicBezTo>
                    <a:pt x="6879" y="552"/>
                    <a:pt x="7747" y="649"/>
                    <a:pt x="8711" y="1067"/>
                  </a:cubicBezTo>
                  <a:cubicBezTo>
                    <a:pt x="9708" y="1452"/>
                    <a:pt x="10769" y="2160"/>
                    <a:pt x="11412" y="3349"/>
                  </a:cubicBezTo>
                  <a:cubicBezTo>
                    <a:pt x="11765" y="3960"/>
                    <a:pt x="12279" y="5374"/>
                    <a:pt x="12826" y="7110"/>
                  </a:cubicBezTo>
                  <a:cubicBezTo>
                    <a:pt x="13629" y="9681"/>
                    <a:pt x="14562" y="13024"/>
                    <a:pt x="15269" y="15692"/>
                  </a:cubicBezTo>
                  <a:cubicBezTo>
                    <a:pt x="15622" y="17042"/>
                    <a:pt x="15944" y="18232"/>
                    <a:pt x="16137" y="19068"/>
                  </a:cubicBezTo>
                  <a:cubicBezTo>
                    <a:pt x="16362" y="19903"/>
                    <a:pt x="16490" y="20418"/>
                    <a:pt x="16490" y="20418"/>
                  </a:cubicBezTo>
                  <a:cubicBezTo>
                    <a:pt x="16522" y="20514"/>
                    <a:pt x="16587" y="20578"/>
                    <a:pt x="16683" y="20610"/>
                  </a:cubicBezTo>
                  <a:cubicBezTo>
                    <a:pt x="16700" y="20619"/>
                    <a:pt x="16720" y="20623"/>
                    <a:pt x="16741" y="20623"/>
                  </a:cubicBezTo>
                  <a:cubicBezTo>
                    <a:pt x="16799" y="20623"/>
                    <a:pt x="16870" y="20593"/>
                    <a:pt x="16940" y="20546"/>
                  </a:cubicBezTo>
                  <a:lnTo>
                    <a:pt x="30283" y="8379"/>
                  </a:lnTo>
                  <a:lnTo>
                    <a:pt x="30283" y="8379"/>
                  </a:lnTo>
                  <a:cubicBezTo>
                    <a:pt x="30597" y="8607"/>
                    <a:pt x="31190" y="9147"/>
                    <a:pt x="31727" y="9714"/>
                  </a:cubicBezTo>
                  <a:cubicBezTo>
                    <a:pt x="32048" y="10003"/>
                    <a:pt x="32305" y="10324"/>
                    <a:pt x="32498" y="10646"/>
                  </a:cubicBezTo>
                  <a:cubicBezTo>
                    <a:pt x="32691" y="10935"/>
                    <a:pt x="32820" y="11224"/>
                    <a:pt x="32820" y="11385"/>
                  </a:cubicBezTo>
                  <a:cubicBezTo>
                    <a:pt x="32820" y="11481"/>
                    <a:pt x="32788" y="11546"/>
                    <a:pt x="32755" y="11610"/>
                  </a:cubicBezTo>
                  <a:cubicBezTo>
                    <a:pt x="32338" y="12156"/>
                    <a:pt x="28769" y="16817"/>
                    <a:pt x="25041" y="21318"/>
                  </a:cubicBezTo>
                  <a:cubicBezTo>
                    <a:pt x="23176" y="23568"/>
                    <a:pt x="21312" y="25786"/>
                    <a:pt x="19769" y="27457"/>
                  </a:cubicBezTo>
                  <a:cubicBezTo>
                    <a:pt x="18998" y="28293"/>
                    <a:pt x="18323" y="28968"/>
                    <a:pt x="17776" y="29450"/>
                  </a:cubicBezTo>
                  <a:cubicBezTo>
                    <a:pt x="17519" y="29675"/>
                    <a:pt x="17262" y="29868"/>
                    <a:pt x="17101" y="29965"/>
                  </a:cubicBezTo>
                  <a:cubicBezTo>
                    <a:pt x="16908" y="30093"/>
                    <a:pt x="16780" y="30125"/>
                    <a:pt x="16748" y="30125"/>
                  </a:cubicBezTo>
                  <a:cubicBezTo>
                    <a:pt x="16748" y="30125"/>
                    <a:pt x="16587" y="30093"/>
                    <a:pt x="16426" y="29965"/>
                  </a:cubicBezTo>
                  <a:cubicBezTo>
                    <a:pt x="16072" y="29740"/>
                    <a:pt x="15558" y="29290"/>
                    <a:pt x="14947" y="28679"/>
                  </a:cubicBezTo>
                  <a:cubicBezTo>
                    <a:pt x="12826" y="26493"/>
                    <a:pt x="9451" y="22282"/>
                    <a:pt x="6558" y="18360"/>
                  </a:cubicBezTo>
                  <a:cubicBezTo>
                    <a:pt x="5079" y="16367"/>
                    <a:pt x="3729" y="14471"/>
                    <a:pt x="2700" y="12896"/>
                  </a:cubicBezTo>
                  <a:cubicBezTo>
                    <a:pt x="2186" y="12124"/>
                    <a:pt x="1768" y="11417"/>
                    <a:pt x="1447" y="10839"/>
                  </a:cubicBezTo>
                  <a:cubicBezTo>
                    <a:pt x="1093" y="10260"/>
                    <a:pt x="868" y="9810"/>
                    <a:pt x="804" y="9553"/>
                  </a:cubicBezTo>
                  <a:cubicBezTo>
                    <a:pt x="611" y="9006"/>
                    <a:pt x="547" y="8428"/>
                    <a:pt x="547" y="7913"/>
                  </a:cubicBezTo>
                  <a:cubicBezTo>
                    <a:pt x="547" y="6885"/>
                    <a:pt x="836" y="5920"/>
                    <a:pt x="1125" y="5245"/>
                  </a:cubicBezTo>
                  <a:cubicBezTo>
                    <a:pt x="1286" y="4892"/>
                    <a:pt x="1415" y="4635"/>
                    <a:pt x="1511" y="4442"/>
                  </a:cubicBezTo>
                  <a:cubicBezTo>
                    <a:pt x="1575" y="4345"/>
                    <a:pt x="1607" y="4281"/>
                    <a:pt x="1640" y="4217"/>
                  </a:cubicBezTo>
                  <a:lnTo>
                    <a:pt x="1704" y="4185"/>
                  </a:lnTo>
                  <a:lnTo>
                    <a:pt x="1704" y="4153"/>
                  </a:lnTo>
                  <a:cubicBezTo>
                    <a:pt x="1800" y="4056"/>
                    <a:pt x="1768" y="3863"/>
                    <a:pt x="1640" y="3799"/>
                  </a:cubicBezTo>
                  <a:cubicBezTo>
                    <a:pt x="1589" y="3761"/>
                    <a:pt x="1533" y="3743"/>
                    <a:pt x="1478" y="3743"/>
                  </a:cubicBezTo>
                  <a:cubicBezTo>
                    <a:pt x="1394" y="3743"/>
                    <a:pt x="1312" y="3785"/>
                    <a:pt x="1254" y="3863"/>
                  </a:cubicBezTo>
                  <a:cubicBezTo>
                    <a:pt x="1254" y="3863"/>
                    <a:pt x="0" y="5631"/>
                    <a:pt x="0" y="7913"/>
                  </a:cubicBezTo>
                  <a:cubicBezTo>
                    <a:pt x="0" y="8492"/>
                    <a:pt x="97" y="9103"/>
                    <a:pt x="290" y="9714"/>
                  </a:cubicBezTo>
                  <a:cubicBezTo>
                    <a:pt x="418" y="10131"/>
                    <a:pt x="740" y="10742"/>
                    <a:pt x="1190" y="11514"/>
                  </a:cubicBezTo>
                  <a:cubicBezTo>
                    <a:pt x="2829" y="14214"/>
                    <a:pt x="6236" y="18971"/>
                    <a:pt x="9483" y="23053"/>
                  </a:cubicBezTo>
                  <a:cubicBezTo>
                    <a:pt x="11090" y="25111"/>
                    <a:pt x="12665" y="26975"/>
                    <a:pt x="13919" y="28357"/>
                  </a:cubicBezTo>
                  <a:cubicBezTo>
                    <a:pt x="14562" y="29032"/>
                    <a:pt x="15108" y="29611"/>
                    <a:pt x="15590" y="29997"/>
                  </a:cubicBezTo>
                  <a:cubicBezTo>
                    <a:pt x="15815" y="30190"/>
                    <a:pt x="16008" y="30350"/>
                    <a:pt x="16201" y="30479"/>
                  </a:cubicBezTo>
                  <a:cubicBezTo>
                    <a:pt x="16394" y="30575"/>
                    <a:pt x="16555" y="30672"/>
                    <a:pt x="16748" y="30672"/>
                  </a:cubicBezTo>
                  <a:cubicBezTo>
                    <a:pt x="16973" y="30640"/>
                    <a:pt x="17165" y="30575"/>
                    <a:pt x="17390" y="30415"/>
                  </a:cubicBezTo>
                  <a:cubicBezTo>
                    <a:pt x="17776" y="30157"/>
                    <a:pt x="18323" y="29707"/>
                    <a:pt x="18933" y="29097"/>
                  </a:cubicBezTo>
                  <a:cubicBezTo>
                    <a:pt x="21119" y="26943"/>
                    <a:pt x="24494" y="22861"/>
                    <a:pt x="27419" y="19228"/>
                  </a:cubicBezTo>
                  <a:cubicBezTo>
                    <a:pt x="30377" y="15596"/>
                    <a:pt x="32820" y="12382"/>
                    <a:pt x="33173" y="11931"/>
                  </a:cubicBezTo>
                  <a:cubicBezTo>
                    <a:pt x="33302" y="11771"/>
                    <a:pt x="33334" y="11578"/>
                    <a:pt x="33334" y="11385"/>
                  </a:cubicBezTo>
                  <a:cubicBezTo>
                    <a:pt x="33334" y="10999"/>
                    <a:pt x="33141" y="10614"/>
                    <a:pt x="32852" y="10196"/>
                  </a:cubicBezTo>
                  <a:cubicBezTo>
                    <a:pt x="32016" y="9038"/>
                    <a:pt x="30441" y="7817"/>
                    <a:pt x="30441" y="7817"/>
                  </a:cubicBezTo>
                  <a:cubicBezTo>
                    <a:pt x="30397" y="7773"/>
                    <a:pt x="30341" y="7756"/>
                    <a:pt x="30283" y="7756"/>
                  </a:cubicBezTo>
                  <a:cubicBezTo>
                    <a:pt x="30213" y="7756"/>
                    <a:pt x="30140" y="7782"/>
                    <a:pt x="30087" y="7817"/>
                  </a:cubicBezTo>
                  <a:lnTo>
                    <a:pt x="16895" y="19850"/>
                  </a:lnTo>
                  <a:lnTo>
                    <a:pt x="16895" y="19850"/>
                  </a:lnTo>
                  <a:cubicBezTo>
                    <a:pt x="16623" y="18769"/>
                    <a:pt x="15878" y="15837"/>
                    <a:pt x="15012" y="12703"/>
                  </a:cubicBezTo>
                  <a:cubicBezTo>
                    <a:pt x="14465" y="10742"/>
                    <a:pt x="13887" y="8685"/>
                    <a:pt x="13340" y="6917"/>
                  </a:cubicBezTo>
                  <a:cubicBezTo>
                    <a:pt x="12794" y="5181"/>
                    <a:pt x="12279" y="3799"/>
                    <a:pt x="11894" y="3060"/>
                  </a:cubicBezTo>
                  <a:cubicBezTo>
                    <a:pt x="11122" y="1645"/>
                    <a:pt x="9804" y="906"/>
                    <a:pt x="8711" y="488"/>
                  </a:cubicBezTo>
                  <a:cubicBezTo>
                    <a:pt x="7618" y="70"/>
                    <a:pt x="6751" y="6"/>
                    <a:pt x="6718" y="6"/>
                  </a:cubicBezTo>
                  <a:cubicBezTo>
                    <a:pt x="6705" y="2"/>
                    <a:pt x="6691" y="1"/>
                    <a:pt x="6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416;p64">
              <a:extLst>
                <a:ext uri="{FF2B5EF4-FFF2-40B4-BE49-F238E27FC236}">
                  <a16:creationId xmlns:a16="http://schemas.microsoft.com/office/drawing/2014/main" id="{A9415180-2FCA-40CF-ADD0-019C97D61D1C}"/>
                </a:ext>
              </a:extLst>
            </p:cNvPr>
            <p:cNvSpPr/>
            <p:nvPr/>
          </p:nvSpPr>
          <p:spPr>
            <a:xfrm>
              <a:off x="3821225" y="1865575"/>
              <a:ext cx="186475" cy="152025"/>
            </a:xfrm>
            <a:custGeom>
              <a:avLst/>
              <a:gdLst/>
              <a:ahLst/>
              <a:cxnLst/>
              <a:rect l="l" t="t" r="r" b="b"/>
              <a:pathLst>
                <a:path w="7459" h="6081" extrusionOk="0">
                  <a:moveTo>
                    <a:pt x="5146" y="1"/>
                  </a:moveTo>
                  <a:cubicBezTo>
                    <a:pt x="4953" y="1"/>
                    <a:pt x="4749" y="20"/>
                    <a:pt x="4533" y="59"/>
                  </a:cubicBezTo>
                  <a:cubicBezTo>
                    <a:pt x="2604" y="445"/>
                    <a:pt x="740" y="2470"/>
                    <a:pt x="740" y="2470"/>
                  </a:cubicBezTo>
                  <a:cubicBezTo>
                    <a:pt x="740" y="2470"/>
                    <a:pt x="1" y="3113"/>
                    <a:pt x="483" y="4334"/>
                  </a:cubicBezTo>
                  <a:cubicBezTo>
                    <a:pt x="933" y="5523"/>
                    <a:pt x="2604" y="6006"/>
                    <a:pt x="3633" y="6070"/>
                  </a:cubicBezTo>
                  <a:cubicBezTo>
                    <a:pt x="3703" y="6077"/>
                    <a:pt x="3777" y="6080"/>
                    <a:pt x="3855" y="6080"/>
                  </a:cubicBezTo>
                  <a:cubicBezTo>
                    <a:pt x="4873" y="6080"/>
                    <a:pt x="6436" y="5456"/>
                    <a:pt x="6944" y="3306"/>
                  </a:cubicBezTo>
                  <a:cubicBezTo>
                    <a:pt x="7459" y="1246"/>
                    <a:pt x="6701" y="1"/>
                    <a:pt x="5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417;p64">
              <a:extLst>
                <a:ext uri="{FF2B5EF4-FFF2-40B4-BE49-F238E27FC236}">
                  <a16:creationId xmlns:a16="http://schemas.microsoft.com/office/drawing/2014/main" id="{A41950E2-EFA9-4EA9-B790-5799C1443D90}"/>
                </a:ext>
              </a:extLst>
            </p:cNvPr>
            <p:cNvSpPr/>
            <p:nvPr/>
          </p:nvSpPr>
          <p:spPr>
            <a:xfrm>
              <a:off x="3822025" y="1859000"/>
              <a:ext cx="183250" cy="165575"/>
            </a:xfrm>
            <a:custGeom>
              <a:avLst/>
              <a:gdLst/>
              <a:ahLst/>
              <a:cxnLst/>
              <a:rect l="l" t="t" r="r" b="b"/>
              <a:pathLst>
                <a:path w="7330" h="6623" extrusionOk="0">
                  <a:moveTo>
                    <a:pt x="5144" y="547"/>
                  </a:moveTo>
                  <a:cubicBezTo>
                    <a:pt x="5690" y="547"/>
                    <a:pt x="6076" y="708"/>
                    <a:pt x="6365" y="997"/>
                  </a:cubicBezTo>
                  <a:cubicBezTo>
                    <a:pt x="6622" y="1318"/>
                    <a:pt x="6815" y="1768"/>
                    <a:pt x="6815" y="2411"/>
                  </a:cubicBezTo>
                  <a:cubicBezTo>
                    <a:pt x="6815" y="2733"/>
                    <a:pt x="6751" y="3086"/>
                    <a:pt x="6655" y="3504"/>
                  </a:cubicBezTo>
                  <a:cubicBezTo>
                    <a:pt x="6397" y="4533"/>
                    <a:pt x="5915" y="5176"/>
                    <a:pt x="5401" y="5561"/>
                  </a:cubicBezTo>
                  <a:cubicBezTo>
                    <a:pt x="4854" y="5947"/>
                    <a:pt x="4276" y="6076"/>
                    <a:pt x="3794" y="6076"/>
                  </a:cubicBezTo>
                  <a:lnTo>
                    <a:pt x="3601" y="6076"/>
                  </a:lnTo>
                  <a:cubicBezTo>
                    <a:pt x="3119" y="6044"/>
                    <a:pt x="2476" y="5915"/>
                    <a:pt x="1929" y="5658"/>
                  </a:cubicBezTo>
                  <a:cubicBezTo>
                    <a:pt x="1351" y="5369"/>
                    <a:pt x="869" y="5015"/>
                    <a:pt x="676" y="4501"/>
                  </a:cubicBezTo>
                  <a:cubicBezTo>
                    <a:pt x="579" y="4244"/>
                    <a:pt x="547" y="4019"/>
                    <a:pt x="547" y="3826"/>
                  </a:cubicBezTo>
                  <a:cubicBezTo>
                    <a:pt x="547" y="3536"/>
                    <a:pt x="644" y="3311"/>
                    <a:pt x="740" y="3151"/>
                  </a:cubicBezTo>
                  <a:cubicBezTo>
                    <a:pt x="772" y="3086"/>
                    <a:pt x="804" y="3022"/>
                    <a:pt x="836" y="2990"/>
                  </a:cubicBezTo>
                  <a:lnTo>
                    <a:pt x="869" y="2958"/>
                  </a:lnTo>
                  <a:lnTo>
                    <a:pt x="901" y="2926"/>
                  </a:lnTo>
                  <a:lnTo>
                    <a:pt x="933" y="2893"/>
                  </a:lnTo>
                  <a:cubicBezTo>
                    <a:pt x="1029" y="2797"/>
                    <a:pt x="1511" y="2283"/>
                    <a:pt x="2186" y="1768"/>
                  </a:cubicBezTo>
                  <a:cubicBezTo>
                    <a:pt x="2862" y="1254"/>
                    <a:pt x="3729" y="740"/>
                    <a:pt x="4565" y="579"/>
                  </a:cubicBezTo>
                  <a:cubicBezTo>
                    <a:pt x="4758" y="547"/>
                    <a:pt x="4951" y="547"/>
                    <a:pt x="5144" y="547"/>
                  </a:cubicBezTo>
                  <a:close/>
                  <a:moveTo>
                    <a:pt x="5144" y="0"/>
                  </a:moveTo>
                  <a:cubicBezTo>
                    <a:pt x="4919" y="0"/>
                    <a:pt x="4694" y="33"/>
                    <a:pt x="4469" y="65"/>
                  </a:cubicBezTo>
                  <a:cubicBezTo>
                    <a:pt x="3408" y="258"/>
                    <a:pt x="2444" y="901"/>
                    <a:pt x="1704" y="1447"/>
                  </a:cubicBezTo>
                  <a:cubicBezTo>
                    <a:pt x="1073" y="1963"/>
                    <a:pt x="621" y="2429"/>
                    <a:pt x="531" y="2545"/>
                  </a:cubicBezTo>
                  <a:lnTo>
                    <a:pt x="531" y="2545"/>
                  </a:lnTo>
                  <a:cubicBezTo>
                    <a:pt x="484" y="2572"/>
                    <a:pt x="371" y="2696"/>
                    <a:pt x="258" y="2893"/>
                  </a:cubicBezTo>
                  <a:cubicBezTo>
                    <a:pt x="129" y="3086"/>
                    <a:pt x="1" y="3408"/>
                    <a:pt x="1" y="3826"/>
                  </a:cubicBezTo>
                  <a:cubicBezTo>
                    <a:pt x="1" y="4083"/>
                    <a:pt x="65" y="4372"/>
                    <a:pt x="194" y="4694"/>
                  </a:cubicBezTo>
                  <a:cubicBezTo>
                    <a:pt x="451" y="5369"/>
                    <a:pt x="1061" y="5819"/>
                    <a:pt x="1704" y="6140"/>
                  </a:cubicBezTo>
                  <a:cubicBezTo>
                    <a:pt x="2315" y="6429"/>
                    <a:pt x="3022" y="6558"/>
                    <a:pt x="3569" y="6622"/>
                  </a:cubicBezTo>
                  <a:lnTo>
                    <a:pt x="3794" y="6622"/>
                  </a:lnTo>
                  <a:cubicBezTo>
                    <a:pt x="4372" y="6622"/>
                    <a:pt x="5079" y="6462"/>
                    <a:pt x="5722" y="5979"/>
                  </a:cubicBezTo>
                  <a:cubicBezTo>
                    <a:pt x="6365" y="5529"/>
                    <a:pt x="6912" y="4758"/>
                    <a:pt x="7169" y="3633"/>
                  </a:cubicBezTo>
                  <a:cubicBezTo>
                    <a:pt x="7297" y="3183"/>
                    <a:pt x="7330" y="2765"/>
                    <a:pt x="7330" y="2411"/>
                  </a:cubicBezTo>
                  <a:cubicBezTo>
                    <a:pt x="7330" y="1672"/>
                    <a:pt x="7137" y="1061"/>
                    <a:pt x="6751" y="643"/>
                  </a:cubicBezTo>
                  <a:cubicBezTo>
                    <a:pt x="6365" y="225"/>
                    <a:pt x="5787" y="0"/>
                    <a:pt x="5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418;p64">
              <a:extLst>
                <a:ext uri="{FF2B5EF4-FFF2-40B4-BE49-F238E27FC236}">
                  <a16:creationId xmlns:a16="http://schemas.microsoft.com/office/drawing/2014/main" id="{E91CE15E-9758-43A7-BF1F-4FE015AC1D9F}"/>
                </a:ext>
              </a:extLst>
            </p:cNvPr>
            <p:cNvSpPr/>
            <p:nvPr/>
          </p:nvSpPr>
          <p:spPr>
            <a:xfrm>
              <a:off x="3668550" y="1913650"/>
              <a:ext cx="247525" cy="173600"/>
            </a:xfrm>
            <a:custGeom>
              <a:avLst/>
              <a:gdLst/>
              <a:ahLst/>
              <a:cxnLst/>
              <a:rect l="l" t="t" r="r" b="b"/>
              <a:pathLst>
                <a:path w="9901" h="6944" extrusionOk="0">
                  <a:moveTo>
                    <a:pt x="7972" y="0"/>
                  </a:moveTo>
                  <a:cubicBezTo>
                    <a:pt x="7972" y="0"/>
                    <a:pt x="3986" y="547"/>
                    <a:pt x="3054" y="1190"/>
                  </a:cubicBezTo>
                  <a:cubicBezTo>
                    <a:pt x="2122" y="1833"/>
                    <a:pt x="0" y="5465"/>
                    <a:pt x="0" y="5915"/>
                  </a:cubicBezTo>
                  <a:cubicBezTo>
                    <a:pt x="0" y="6397"/>
                    <a:pt x="1286" y="6847"/>
                    <a:pt x="1961" y="6847"/>
                  </a:cubicBezTo>
                  <a:cubicBezTo>
                    <a:pt x="2604" y="6847"/>
                    <a:pt x="4275" y="4629"/>
                    <a:pt x="4275" y="4629"/>
                  </a:cubicBezTo>
                  <a:lnTo>
                    <a:pt x="4275" y="4629"/>
                  </a:lnTo>
                  <a:lnTo>
                    <a:pt x="3440" y="6943"/>
                  </a:lnTo>
                  <a:cubicBezTo>
                    <a:pt x="3440" y="6943"/>
                    <a:pt x="4275" y="6847"/>
                    <a:pt x="4340" y="6461"/>
                  </a:cubicBezTo>
                  <a:cubicBezTo>
                    <a:pt x="4436" y="6108"/>
                    <a:pt x="5754" y="3600"/>
                    <a:pt x="5754" y="3600"/>
                  </a:cubicBezTo>
                  <a:cubicBezTo>
                    <a:pt x="5754" y="3600"/>
                    <a:pt x="5806" y="3603"/>
                    <a:pt x="5896" y="3603"/>
                  </a:cubicBezTo>
                  <a:cubicBezTo>
                    <a:pt x="6422" y="3603"/>
                    <a:pt x="8259" y="3532"/>
                    <a:pt x="8808" y="2572"/>
                  </a:cubicBezTo>
                  <a:cubicBezTo>
                    <a:pt x="9451" y="1479"/>
                    <a:pt x="9901" y="740"/>
                    <a:pt x="7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419;p64">
              <a:extLst>
                <a:ext uri="{FF2B5EF4-FFF2-40B4-BE49-F238E27FC236}">
                  <a16:creationId xmlns:a16="http://schemas.microsoft.com/office/drawing/2014/main" id="{2265D785-4756-4AFA-AEF8-97D73FFA291C}"/>
                </a:ext>
              </a:extLst>
            </p:cNvPr>
            <p:cNvSpPr/>
            <p:nvPr/>
          </p:nvSpPr>
          <p:spPr>
            <a:xfrm>
              <a:off x="3662100" y="1907225"/>
              <a:ext cx="247550" cy="186675"/>
            </a:xfrm>
            <a:custGeom>
              <a:avLst/>
              <a:gdLst/>
              <a:ahLst/>
              <a:cxnLst/>
              <a:rect l="l" t="t" r="r" b="b"/>
              <a:pathLst>
                <a:path w="9902" h="7467" extrusionOk="0">
                  <a:moveTo>
                    <a:pt x="8178" y="532"/>
                  </a:moveTo>
                  <a:lnTo>
                    <a:pt x="8178" y="532"/>
                  </a:lnTo>
                  <a:cubicBezTo>
                    <a:pt x="8635" y="717"/>
                    <a:pt x="8943" y="874"/>
                    <a:pt x="9130" y="1061"/>
                  </a:cubicBezTo>
                  <a:cubicBezTo>
                    <a:pt x="9291" y="1222"/>
                    <a:pt x="9355" y="1350"/>
                    <a:pt x="9355" y="1511"/>
                  </a:cubicBezTo>
                  <a:cubicBezTo>
                    <a:pt x="9355" y="1768"/>
                    <a:pt x="9130" y="2186"/>
                    <a:pt x="8841" y="2700"/>
                  </a:cubicBezTo>
                  <a:cubicBezTo>
                    <a:pt x="8616" y="3086"/>
                    <a:pt x="8101" y="3311"/>
                    <a:pt x="7523" y="3440"/>
                  </a:cubicBezTo>
                  <a:cubicBezTo>
                    <a:pt x="6944" y="3568"/>
                    <a:pt x="6366" y="3600"/>
                    <a:pt x="6141" y="3600"/>
                  </a:cubicBezTo>
                  <a:lnTo>
                    <a:pt x="6012" y="3600"/>
                  </a:lnTo>
                  <a:cubicBezTo>
                    <a:pt x="5916" y="3600"/>
                    <a:pt x="5819" y="3632"/>
                    <a:pt x="5755" y="3729"/>
                  </a:cubicBezTo>
                  <a:cubicBezTo>
                    <a:pt x="5755" y="3729"/>
                    <a:pt x="5433" y="4372"/>
                    <a:pt x="5112" y="5047"/>
                  </a:cubicBezTo>
                  <a:cubicBezTo>
                    <a:pt x="4919" y="5368"/>
                    <a:pt x="4758" y="5722"/>
                    <a:pt x="4630" y="6011"/>
                  </a:cubicBezTo>
                  <a:cubicBezTo>
                    <a:pt x="4565" y="6172"/>
                    <a:pt x="4501" y="6300"/>
                    <a:pt x="4437" y="6397"/>
                  </a:cubicBezTo>
                  <a:cubicBezTo>
                    <a:pt x="4405" y="6525"/>
                    <a:pt x="4373" y="6590"/>
                    <a:pt x="4340" y="6654"/>
                  </a:cubicBezTo>
                  <a:lnTo>
                    <a:pt x="4340" y="6686"/>
                  </a:lnTo>
                  <a:cubicBezTo>
                    <a:pt x="4317" y="6732"/>
                    <a:pt x="4211" y="6779"/>
                    <a:pt x="4093" y="6825"/>
                  </a:cubicBezTo>
                  <a:lnTo>
                    <a:pt x="4093" y="6825"/>
                  </a:lnTo>
                  <a:lnTo>
                    <a:pt x="4758" y="4983"/>
                  </a:lnTo>
                  <a:cubicBezTo>
                    <a:pt x="4823" y="4854"/>
                    <a:pt x="4758" y="4725"/>
                    <a:pt x="4662" y="4661"/>
                  </a:cubicBezTo>
                  <a:cubicBezTo>
                    <a:pt x="4616" y="4638"/>
                    <a:pt x="4567" y="4628"/>
                    <a:pt x="4519" y="4628"/>
                  </a:cubicBezTo>
                  <a:cubicBezTo>
                    <a:pt x="4432" y="4628"/>
                    <a:pt x="4350" y="4663"/>
                    <a:pt x="4308" y="4725"/>
                  </a:cubicBezTo>
                  <a:cubicBezTo>
                    <a:pt x="4308" y="4725"/>
                    <a:pt x="4276" y="4758"/>
                    <a:pt x="4244" y="4822"/>
                  </a:cubicBezTo>
                  <a:cubicBezTo>
                    <a:pt x="4083" y="5015"/>
                    <a:pt x="3665" y="5561"/>
                    <a:pt x="3215" y="6011"/>
                  </a:cubicBezTo>
                  <a:cubicBezTo>
                    <a:pt x="2990" y="6236"/>
                    <a:pt x="2765" y="6461"/>
                    <a:pt x="2572" y="6622"/>
                  </a:cubicBezTo>
                  <a:cubicBezTo>
                    <a:pt x="2476" y="6686"/>
                    <a:pt x="2412" y="6750"/>
                    <a:pt x="2315" y="6783"/>
                  </a:cubicBezTo>
                  <a:cubicBezTo>
                    <a:pt x="2251" y="6815"/>
                    <a:pt x="2219" y="6847"/>
                    <a:pt x="2219" y="6847"/>
                  </a:cubicBezTo>
                  <a:cubicBezTo>
                    <a:pt x="1930" y="6847"/>
                    <a:pt x="1480" y="6718"/>
                    <a:pt x="1094" y="6558"/>
                  </a:cubicBezTo>
                  <a:cubicBezTo>
                    <a:pt x="901" y="6493"/>
                    <a:pt x="740" y="6397"/>
                    <a:pt x="644" y="6300"/>
                  </a:cubicBezTo>
                  <a:cubicBezTo>
                    <a:pt x="580" y="6268"/>
                    <a:pt x="547" y="6236"/>
                    <a:pt x="547" y="6204"/>
                  </a:cubicBezTo>
                  <a:lnTo>
                    <a:pt x="515" y="6172"/>
                  </a:lnTo>
                  <a:cubicBezTo>
                    <a:pt x="547" y="6140"/>
                    <a:pt x="580" y="6011"/>
                    <a:pt x="644" y="5883"/>
                  </a:cubicBezTo>
                  <a:cubicBezTo>
                    <a:pt x="869" y="5368"/>
                    <a:pt x="1415" y="4436"/>
                    <a:pt x="1962" y="3568"/>
                  </a:cubicBezTo>
                  <a:cubicBezTo>
                    <a:pt x="2251" y="3118"/>
                    <a:pt x="2540" y="2700"/>
                    <a:pt x="2798" y="2379"/>
                  </a:cubicBezTo>
                  <a:cubicBezTo>
                    <a:pt x="3055" y="2025"/>
                    <a:pt x="3312" y="1768"/>
                    <a:pt x="3473" y="1672"/>
                  </a:cubicBezTo>
                  <a:cubicBezTo>
                    <a:pt x="3633" y="1543"/>
                    <a:pt x="4051" y="1382"/>
                    <a:pt x="4533" y="1254"/>
                  </a:cubicBezTo>
                  <a:cubicBezTo>
                    <a:pt x="5273" y="1029"/>
                    <a:pt x="6205" y="868"/>
                    <a:pt x="6976" y="739"/>
                  </a:cubicBezTo>
                  <a:cubicBezTo>
                    <a:pt x="7330" y="675"/>
                    <a:pt x="7651" y="611"/>
                    <a:pt x="7876" y="579"/>
                  </a:cubicBezTo>
                  <a:cubicBezTo>
                    <a:pt x="8013" y="562"/>
                    <a:pt x="8114" y="545"/>
                    <a:pt x="8178" y="532"/>
                  </a:cubicBezTo>
                  <a:close/>
                  <a:moveTo>
                    <a:pt x="8198" y="0"/>
                  </a:moveTo>
                  <a:cubicBezTo>
                    <a:pt x="8198" y="0"/>
                    <a:pt x="7169" y="129"/>
                    <a:pt x="6076" y="354"/>
                  </a:cubicBezTo>
                  <a:cubicBezTo>
                    <a:pt x="5498" y="450"/>
                    <a:pt x="4919" y="579"/>
                    <a:pt x="4405" y="739"/>
                  </a:cubicBezTo>
                  <a:cubicBezTo>
                    <a:pt x="3890" y="900"/>
                    <a:pt x="3440" y="1029"/>
                    <a:pt x="3151" y="1222"/>
                  </a:cubicBezTo>
                  <a:cubicBezTo>
                    <a:pt x="2894" y="1447"/>
                    <a:pt x="2572" y="1800"/>
                    <a:pt x="2219" y="2250"/>
                  </a:cubicBezTo>
                  <a:cubicBezTo>
                    <a:pt x="1737" y="2925"/>
                    <a:pt x="1190" y="3761"/>
                    <a:pt x="740" y="4533"/>
                  </a:cubicBezTo>
                  <a:cubicBezTo>
                    <a:pt x="547" y="4886"/>
                    <a:pt x="355" y="5240"/>
                    <a:pt x="226" y="5497"/>
                  </a:cubicBezTo>
                  <a:cubicBezTo>
                    <a:pt x="162" y="5658"/>
                    <a:pt x="97" y="5786"/>
                    <a:pt x="65" y="5883"/>
                  </a:cubicBezTo>
                  <a:cubicBezTo>
                    <a:pt x="33" y="5979"/>
                    <a:pt x="1" y="6075"/>
                    <a:pt x="1" y="6172"/>
                  </a:cubicBezTo>
                  <a:cubicBezTo>
                    <a:pt x="1" y="6300"/>
                    <a:pt x="33" y="6397"/>
                    <a:pt x="97" y="6493"/>
                  </a:cubicBezTo>
                  <a:cubicBezTo>
                    <a:pt x="194" y="6654"/>
                    <a:pt x="322" y="6750"/>
                    <a:pt x="483" y="6879"/>
                  </a:cubicBezTo>
                  <a:cubicBezTo>
                    <a:pt x="740" y="7008"/>
                    <a:pt x="1062" y="7136"/>
                    <a:pt x="1351" y="7233"/>
                  </a:cubicBezTo>
                  <a:cubicBezTo>
                    <a:pt x="1640" y="7329"/>
                    <a:pt x="1962" y="7361"/>
                    <a:pt x="2219" y="7361"/>
                  </a:cubicBezTo>
                  <a:cubicBezTo>
                    <a:pt x="2347" y="7361"/>
                    <a:pt x="2476" y="7329"/>
                    <a:pt x="2637" y="7233"/>
                  </a:cubicBezTo>
                  <a:cubicBezTo>
                    <a:pt x="2862" y="7104"/>
                    <a:pt x="3087" y="6911"/>
                    <a:pt x="3312" y="6686"/>
                  </a:cubicBezTo>
                  <a:cubicBezTo>
                    <a:pt x="3462" y="6542"/>
                    <a:pt x="3613" y="6385"/>
                    <a:pt x="3757" y="6228"/>
                  </a:cubicBezTo>
                  <a:lnTo>
                    <a:pt x="3757" y="6228"/>
                  </a:lnTo>
                  <a:lnTo>
                    <a:pt x="3440" y="7104"/>
                  </a:lnTo>
                  <a:cubicBezTo>
                    <a:pt x="3408" y="7200"/>
                    <a:pt x="3408" y="7297"/>
                    <a:pt x="3473" y="7361"/>
                  </a:cubicBezTo>
                  <a:cubicBezTo>
                    <a:pt x="3525" y="7414"/>
                    <a:pt x="3599" y="7466"/>
                    <a:pt x="3677" y="7466"/>
                  </a:cubicBezTo>
                  <a:cubicBezTo>
                    <a:pt x="3694" y="7466"/>
                    <a:pt x="3712" y="7464"/>
                    <a:pt x="3730" y="7458"/>
                  </a:cubicBezTo>
                  <a:cubicBezTo>
                    <a:pt x="3730" y="7458"/>
                    <a:pt x="3955" y="7426"/>
                    <a:pt x="4180" y="7361"/>
                  </a:cubicBezTo>
                  <a:cubicBezTo>
                    <a:pt x="4308" y="7329"/>
                    <a:pt x="4437" y="7265"/>
                    <a:pt x="4565" y="7200"/>
                  </a:cubicBezTo>
                  <a:cubicBezTo>
                    <a:pt x="4694" y="7104"/>
                    <a:pt x="4823" y="6975"/>
                    <a:pt x="4887" y="6815"/>
                  </a:cubicBezTo>
                  <a:cubicBezTo>
                    <a:pt x="4887" y="6783"/>
                    <a:pt x="4887" y="6718"/>
                    <a:pt x="4951" y="6622"/>
                  </a:cubicBezTo>
                  <a:cubicBezTo>
                    <a:pt x="5080" y="6268"/>
                    <a:pt x="5433" y="5593"/>
                    <a:pt x="5690" y="5047"/>
                  </a:cubicBezTo>
                  <a:cubicBezTo>
                    <a:pt x="5879" y="4671"/>
                    <a:pt x="6053" y="4335"/>
                    <a:pt x="6152" y="4147"/>
                  </a:cubicBezTo>
                  <a:lnTo>
                    <a:pt x="6152" y="4147"/>
                  </a:lnTo>
                  <a:cubicBezTo>
                    <a:pt x="6416" y="4146"/>
                    <a:pt x="7018" y="4113"/>
                    <a:pt x="7651" y="3986"/>
                  </a:cubicBezTo>
                  <a:cubicBezTo>
                    <a:pt x="8262" y="3825"/>
                    <a:pt x="8937" y="3568"/>
                    <a:pt x="9291" y="2990"/>
                  </a:cubicBezTo>
                  <a:cubicBezTo>
                    <a:pt x="9580" y="2475"/>
                    <a:pt x="9869" y="2025"/>
                    <a:pt x="9869" y="1511"/>
                  </a:cubicBezTo>
                  <a:cubicBezTo>
                    <a:pt x="9901" y="1189"/>
                    <a:pt x="9741" y="900"/>
                    <a:pt x="9484" y="675"/>
                  </a:cubicBezTo>
                  <a:cubicBezTo>
                    <a:pt x="9226" y="418"/>
                    <a:pt x="8873" y="193"/>
                    <a:pt x="8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420;p64">
              <a:extLst>
                <a:ext uri="{FF2B5EF4-FFF2-40B4-BE49-F238E27FC236}">
                  <a16:creationId xmlns:a16="http://schemas.microsoft.com/office/drawing/2014/main" id="{7A7FD387-A8D0-4DD3-99F0-7A1BC3A62346}"/>
                </a:ext>
              </a:extLst>
            </p:cNvPr>
            <p:cNvSpPr/>
            <p:nvPr/>
          </p:nvSpPr>
          <p:spPr>
            <a:xfrm>
              <a:off x="4006850" y="1760950"/>
              <a:ext cx="176825" cy="613200"/>
            </a:xfrm>
            <a:custGeom>
              <a:avLst/>
              <a:gdLst/>
              <a:ahLst/>
              <a:cxnLst/>
              <a:rect l="l" t="t" r="r" b="b"/>
              <a:pathLst>
                <a:path w="7073" h="24528" extrusionOk="0">
                  <a:moveTo>
                    <a:pt x="2412" y="1"/>
                  </a:moveTo>
                  <a:cubicBezTo>
                    <a:pt x="2412" y="1"/>
                    <a:pt x="1319" y="3730"/>
                    <a:pt x="1319" y="6076"/>
                  </a:cubicBezTo>
                  <a:cubicBezTo>
                    <a:pt x="1319" y="8391"/>
                    <a:pt x="2926" y="15880"/>
                    <a:pt x="2926" y="15880"/>
                  </a:cubicBezTo>
                  <a:cubicBezTo>
                    <a:pt x="2926" y="15880"/>
                    <a:pt x="2637" y="17905"/>
                    <a:pt x="1319" y="19320"/>
                  </a:cubicBezTo>
                  <a:cubicBezTo>
                    <a:pt x="1" y="20766"/>
                    <a:pt x="387" y="22663"/>
                    <a:pt x="997" y="23273"/>
                  </a:cubicBezTo>
                  <a:cubicBezTo>
                    <a:pt x="1470" y="23746"/>
                    <a:pt x="2310" y="24528"/>
                    <a:pt x="2858" y="24528"/>
                  </a:cubicBezTo>
                  <a:cubicBezTo>
                    <a:pt x="3018" y="24528"/>
                    <a:pt x="3153" y="24462"/>
                    <a:pt x="3247" y="24302"/>
                  </a:cubicBezTo>
                  <a:cubicBezTo>
                    <a:pt x="3633" y="23595"/>
                    <a:pt x="3344" y="22277"/>
                    <a:pt x="3730" y="21763"/>
                  </a:cubicBezTo>
                  <a:cubicBezTo>
                    <a:pt x="4148" y="21248"/>
                    <a:pt x="5658" y="20445"/>
                    <a:pt x="5883" y="18934"/>
                  </a:cubicBezTo>
                  <a:cubicBezTo>
                    <a:pt x="6076" y="17423"/>
                    <a:pt x="5755" y="12762"/>
                    <a:pt x="5755" y="10223"/>
                  </a:cubicBezTo>
                  <a:cubicBezTo>
                    <a:pt x="5755" y="7683"/>
                    <a:pt x="7073" y="3922"/>
                    <a:pt x="5658" y="1319"/>
                  </a:cubicBezTo>
                  <a:lnTo>
                    <a:pt x="24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421;p64">
              <a:extLst>
                <a:ext uri="{FF2B5EF4-FFF2-40B4-BE49-F238E27FC236}">
                  <a16:creationId xmlns:a16="http://schemas.microsoft.com/office/drawing/2014/main" id="{AFC15A7E-354B-4275-8F8F-947051DA0B04}"/>
                </a:ext>
              </a:extLst>
            </p:cNvPr>
            <p:cNvSpPr/>
            <p:nvPr/>
          </p:nvSpPr>
          <p:spPr>
            <a:xfrm>
              <a:off x="4010875" y="1754025"/>
              <a:ext cx="160750" cy="626550"/>
            </a:xfrm>
            <a:custGeom>
              <a:avLst/>
              <a:gdLst/>
              <a:ahLst/>
              <a:cxnLst/>
              <a:rect l="l" t="t" r="r" b="b"/>
              <a:pathLst>
                <a:path w="6430" h="25062" extrusionOk="0">
                  <a:moveTo>
                    <a:pt x="2246" y="0"/>
                  </a:moveTo>
                  <a:cubicBezTo>
                    <a:pt x="2133" y="0"/>
                    <a:pt x="2044" y="81"/>
                    <a:pt x="1994" y="181"/>
                  </a:cubicBezTo>
                  <a:cubicBezTo>
                    <a:pt x="1994" y="181"/>
                    <a:pt x="1736" y="1146"/>
                    <a:pt x="1447" y="2367"/>
                  </a:cubicBezTo>
                  <a:cubicBezTo>
                    <a:pt x="1158" y="3621"/>
                    <a:pt x="869" y="5132"/>
                    <a:pt x="869" y="6353"/>
                  </a:cubicBezTo>
                  <a:cubicBezTo>
                    <a:pt x="901" y="7542"/>
                    <a:pt x="1286" y="10018"/>
                    <a:pt x="1704" y="12171"/>
                  </a:cubicBezTo>
                  <a:cubicBezTo>
                    <a:pt x="2062" y="14200"/>
                    <a:pt x="2448" y="15951"/>
                    <a:pt x="2502" y="16193"/>
                  </a:cubicBezTo>
                  <a:lnTo>
                    <a:pt x="2502" y="16193"/>
                  </a:lnTo>
                  <a:cubicBezTo>
                    <a:pt x="2442" y="16514"/>
                    <a:pt x="2070" y="18239"/>
                    <a:pt x="965" y="19436"/>
                  </a:cubicBezTo>
                  <a:cubicBezTo>
                    <a:pt x="258" y="20175"/>
                    <a:pt x="1" y="21043"/>
                    <a:pt x="1" y="21847"/>
                  </a:cubicBezTo>
                  <a:cubicBezTo>
                    <a:pt x="1" y="22650"/>
                    <a:pt x="258" y="23358"/>
                    <a:pt x="643" y="23743"/>
                  </a:cubicBezTo>
                  <a:cubicBezTo>
                    <a:pt x="901" y="24000"/>
                    <a:pt x="1222" y="24322"/>
                    <a:pt x="1576" y="24579"/>
                  </a:cubicBezTo>
                  <a:cubicBezTo>
                    <a:pt x="1769" y="24708"/>
                    <a:pt x="1929" y="24836"/>
                    <a:pt x="2122" y="24901"/>
                  </a:cubicBezTo>
                  <a:cubicBezTo>
                    <a:pt x="2315" y="24997"/>
                    <a:pt x="2476" y="25061"/>
                    <a:pt x="2701" y="25061"/>
                  </a:cubicBezTo>
                  <a:cubicBezTo>
                    <a:pt x="2797" y="25061"/>
                    <a:pt x="2926" y="25061"/>
                    <a:pt x="3054" y="24997"/>
                  </a:cubicBezTo>
                  <a:cubicBezTo>
                    <a:pt x="3151" y="24933"/>
                    <a:pt x="3247" y="24836"/>
                    <a:pt x="3311" y="24708"/>
                  </a:cubicBezTo>
                  <a:cubicBezTo>
                    <a:pt x="3569" y="24258"/>
                    <a:pt x="3569" y="23743"/>
                    <a:pt x="3601" y="23261"/>
                  </a:cubicBezTo>
                  <a:cubicBezTo>
                    <a:pt x="3601" y="23004"/>
                    <a:pt x="3633" y="22779"/>
                    <a:pt x="3665" y="22586"/>
                  </a:cubicBezTo>
                  <a:cubicBezTo>
                    <a:pt x="3697" y="22425"/>
                    <a:pt x="3729" y="22265"/>
                    <a:pt x="3794" y="22200"/>
                  </a:cubicBezTo>
                  <a:cubicBezTo>
                    <a:pt x="3858" y="22104"/>
                    <a:pt x="4019" y="21975"/>
                    <a:pt x="4244" y="21815"/>
                  </a:cubicBezTo>
                  <a:cubicBezTo>
                    <a:pt x="4533" y="21557"/>
                    <a:pt x="4919" y="21236"/>
                    <a:pt x="5272" y="20818"/>
                  </a:cubicBezTo>
                  <a:cubicBezTo>
                    <a:pt x="5594" y="20400"/>
                    <a:pt x="5883" y="19886"/>
                    <a:pt x="5979" y="19243"/>
                  </a:cubicBezTo>
                  <a:cubicBezTo>
                    <a:pt x="6044" y="18825"/>
                    <a:pt x="6044" y="18247"/>
                    <a:pt x="6044" y="17572"/>
                  </a:cubicBezTo>
                  <a:cubicBezTo>
                    <a:pt x="6044" y="15482"/>
                    <a:pt x="5883" y="12396"/>
                    <a:pt x="5883" y="10500"/>
                  </a:cubicBezTo>
                  <a:cubicBezTo>
                    <a:pt x="5883" y="8893"/>
                    <a:pt x="6429" y="6739"/>
                    <a:pt x="6429" y="4649"/>
                  </a:cubicBezTo>
                  <a:cubicBezTo>
                    <a:pt x="6429" y="3524"/>
                    <a:pt x="6269" y="2432"/>
                    <a:pt x="5754" y="1467"/>
                  </a:cubicBezTo>
                  <a:cubicBezTo>
                    <a:pt x="5684" y="1373"/>
                    <a:pt x="5579" y="1313"/>
                    <a:pt x="5477" y="1313"/>
                  </a:cubicBezTo>
                  <a:cubicBezTo>
                    <a:pt x="5440" y="1313"/>
                    <a:pt x="5403" y="1321"/>
                    <a:pt x="5369" y="1339"/>
                  </a:cubicBezTo>
                  <a:cubicBezTo>
                    <a:pt x="5240" y="1403"/>
                    <a:pt x="5208" y="1564"/>
                    <a:pt x="5272" y="1724"/>
                  </a:cubicBezTo>
                  <a:cubicBezTo>
                    <a:pt x="5722" y="2560"/>
                    <a:pt x="5883" y="3589"/>
                    <a:pt x="5883" y="4649"/>
                  </a:cubicBezTo>
                  <a:cubicBezTo>
                    <a:pt x="5883" y="6642"/>
                    <a:pt x="5337" y="8796"/>
                    <a:pt x="5337" y="10500"/>
                  </a:cubicBezTo>
                  <a:cubicBezTo>
                    <a:pt x="5337" y="12396"/>
                    <a:pt x="5497" y="15514"/>
                    <a:pt x="5497" y="17572"/>
                  </a:cubicBezTo>
                  <a:cubicBezTo>
                    <a:pt x="5497" y="18247"/>
                    <a:pt x="5497" y="18825"/>
                    <a:pt x="5433" y="19179"/>
                  </a:cubicBezTo>
                  <a:cubicBezTo>
                    <a:pt x="5369" y="19854"/>
                    <a:pt x="4983" y="20368"/>
                    <a:pt x="4533" y="20818"/>
                  </a:cubicBezTo>
                  <a:cubicBezTo>
                    <a:pt x="4308" y="21043"/>
                    <a:pt x="4083" y="21236"/>
                    <a:pt x="3890" y="21397"/>
                  </a:cubicBezTo>
                  <a:cubicBezTo>
                    <a:pt x="3665" y="21557"/>
                    <a:pt x="3504" y="21718"/>
                    <a:pt x="3376" y="21879"/>
                  </a:cubicBezTo>
                  <a:cubicBezTo>
                    <a:pt x="3215" y="22072"/>
                    <a:pt x="3151" y="22265"/>
                    <a:pt x="3119" y="22522"/>
                  </a:cubicBezTo>
                  <a:cubicBezTo>
                    <a:pt x="3054" y="22843"/>
                    <a:pt x="3054" y="23229"/>
                    <a:pt x="3054" y="23583"/>
                  </a:cubicBezTo>
                  <a:cubicBezTo>
                    <a:pt x="3022" y="23936"/>
                    <a:pt x="2958" y="24258"/>
                    <a:pt x="2829" y="24450"/>
                  </a:cubicBezTo>
                  <a:lnTo>
                    <a:pt x="2765" y="24515"/>
                  </a:lnTo>
                  <a:lnTo>
                    <a:pt x="2701" y="24547"/>
                  </a:lnTo>
                  <a:cubicBezTo>
                    <a:pt x="2604" y="24547"/>
                    <a:pt x="2508" y="24515"/>
                    <a:pt x="2347" y="24450"/>
                  </a:cubicBezTo>
                  <a:cubicBezTo>
                    <a:pt x="1929" y="24225"/>
                    <a:pt x="1383" y="23711"/>
                    <a:pt x="1029" y="23358"/>
                  </a:cubicBezTo>
                  <a:cubicBezTo>
                    <a:pt x="804" y="23133"/>
                    <a:pt x="547" y="22522"/>
                    <a:pt x="547" y="21847"/>
                  </a:cubicBezTo>
                  <a:cubicBezTo>
                    <a:pt x="547" y="21172"/>
                    <a:pt x="772" y="20432"/>
                    <a:pt x="1351" y="19790"/>
                  </a:cubicBezTo>
                  <a:cubicBezTo>
                    <a:pt x="2733" y="18279"/>
                    <a:pt x="3022" y="16222"/>
                    <a:pt x="3022" y="16222"/>
                  </a:cubicBezTo>
                  <a:lnTo>
                    <a:pt x="3022" y="16125"/>
                  </a:lnTo>
                  <a:cubicBezTo>
                    <a:pt x="3022" y="16125"/>
                    <a:pt x="2926" y="15643"/>
                    <a:pt x="2765" y="14904"/>
                  </a:cubicBezTo>
                  <a:cubicBezTo>
                    <a:pt x="2540" y="13811"/>
                    <a:pt x="2219" y="12075"/>
                    <a:pt x="1929" y="10435"/>
                  </a:cubicBezTo>
                  <a:cubicBezTo>
                    <a:pt x="1640" y="8764"/>
                    <a:pt x="1415" y="7189"/>
                    <a:pt x="1415" y="6353"/>
                  </a:cubicBezTo>
                  <a:cubicBezTo>
                    <a:pt x="1415" y="5228"/>
                    <a:pt x="1704" y="3717"/>
                    <a:pt x="1961" y="2496"/>
                  </a:cubicBezTo>
                  <a:cubicBezTo>
                    <a:pt x="2122" y="1885"/>
                    <a:pt x="2251" y="1339"/>
                    <a:pt x="2347" y="953"/>
                  </a:cubicBezTo>
                  <a:cubicBezTo>
                    <a:pt x="2444" y="567"/>
                    <a:pt x="2508" y="342"/>
                    <a:pt x="2508" y="342"/>
                  </a:cubicBezTo>
                  <a:cubicBezTo>
                    <a:pt x="2572" y="214"/>
                    <a:pt x="2476" y="53"/>
                    <a:pt x="2347" y="21"/>
                  </a:cubicBezTo>
                  <a:cubicBezTo>
                    <a:pt x="2312" y="7"/>
                    <a:pt x="2278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422;p64">
              <a:extLst>
                <a:ext uri="{FF2B5EF4-FFF2-40B4-BE49-F238E27FC236}">
                  <a16:creationId xmlns:a16="http://schemas.microsoft.com/office/drawing/2014/main" id="{96A79EF3-2A3C-496A-81CD-8C19242BCB91}"/>
                </a:ext>
              </a:extLst>
            </p:cNvPr>
            <p:cNvSpPr/>
            <p:nvPr/>
          </p:nvSpPr>
          <p:spPr>
            <a:xfrm>
              <a:off x="4006850" y="2125825"/>
              <a:ext cx="149500" cy="248325"/>
            </a:xfrm>
            <a:custGeom>
              <a:avLst/>
              <a:gdLst/>
              <a:ahLst/>
              <a:cxnLst/>
              <a:rect l="l" t="t" r="r" b="b"/>
              <a:pathLst>
                <a:path w="5980" h="9933" extrusionOk="0">
                  <a:moveTo>
                    <a:pt x="4967" y="1"/>
                  </a:moveTo>
                  <a:cubicBezTo>
                    <a:pt x="3893" y="1"/>
                    <a:pt x="3245" y="446"/>
                    <a:pt x="2862" y="932"/>
                  </a:cubicBezTo>
                  <a:cubicBezTo>
                    <a:pt x="2894" y="1157"/>
                    <a:pt x="2926" y="1285"/>
                    <a:pt x="2926" y="1285"/>
                  </a:cubicBezTo>
                  <a:cubicBezTo>
                    <a:pt x="2926" y="1285"/>
                    <a:pt x="2637" y="3310"/>
                    <a:pt x="1319" y="4725"/>
                  </a:cubicBezTo>
                  <a:cubicBezTo>
                    <a:pt x="1" y="6171"/>
                    <a:pt x="387" y="8068"/>
                    <a:pt x="997" y="8678"/>
                  </a:cubicBezTo>
                  <a:cubicBezTo>
                    <a:pt x="1470" y="9151"/>
                    <a:pt x="2310" y="9933"/>
                    <a:pt x="2858" y="9933"/>
                  </a:cubicBezTo>
                  <a:cubicBezTo>
                    <a:pt x="3018" y="9933"/>
                    <a:pt x="3153" y="9867"/>
                    <a:pt x="3247" y="9707"/>
                  </a:cubicBezTo>
                  <a:cubicBezTo>
                    <a:pt x="3633" y="9000"/>
                    <a:pt x="3344" y="7682"/>
                    <a:pt x="3730" y="7168"/>
                  </a:cubicBezTo>
                  <a:cubicBezTo>
                    <a:pt x="4148" y="6653"/>
                    <a:pt x="5658" y="5850"/>
                    <a:pt x="5883" y="4339"/>
                  </a:cubicBezTo>
                  <a:cubicBezTo>
                    <a:pt x="5980" y="3535"/>
                    <a:pt x="5948" y="1864"/>
                    <a:pt x="5883" y="96"/>
                  </a:cubicBezTo>
                  <a:cubicBezTo>
                    <a:pt x="5548" y="30"/>
                    <a:pt x="5244" y="1"/>
                    <a:pt x="4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423;p64">
              <a:extLst>
                <a:ext uri="{FF2B5EF4-FFF2-40B4-BE49-F238E27FC236}">
                  <a16:creationId xmlns:a16="http://schemas.microsoft.com/office/drawing/2014/main" id="{78B81BEB-21E3-4E0B-B490-273099D26EA0}"/>
                </a:ext>
              </a:extLst>
            </p:cNvPr>
            <p:cNvSpPr/>
            <p:nvPr/>
          </p:nvSpPr>
          <p:spPr>
            <a:xfrm>
              <a:off x="4010875" y="2119375"/>
              <a:ext cx="151100" cy="261200"/>
            </a:xfrm>
            <a:custGeom>
              <a:avLst/>
              <a:gdLst/>
              <a:ahLst/>
              <a:cxnLst/>
              <a:rect l="l" t="t" r="r" b="b"/>
              <a:pathLst>
                <a:path w="6044" h="10448" extrusionOk="0">
                  <a:moveTo>
                    <a:pt x="4822" y="515"/>
                  </a:moveTo>
                  <a:cubicBezTo>
                    <a:pt x="5020" y="515"/>
                    <a:pt x="5237" y="534"/>
                    <a:pt x="5472" y="572"/>
                  </a:cubicBezTo>
                  <a:lnTo>
                    <a:pt x="5472" y="572"/>
                  </a:lnTo>
                  <a:cubicBezTo>
                    <a:pt x="5497" y="1426"/>
                    <a:pt x="5497" y="2246"/>
                    <a:pt x="5497" y="2958"/>
                  </a:cubicBezTo>
                  <a:cubicBezTo>
                    <a:pt x="5497" y="3633"/>
                    <a:pt x="5497" y="4211"/>
                    <a:pt x="5433" y="4565"/>
                  </a:cubicBezTo>
                  <a:cubicBezTo>
                    <a:pt x="5369" y="5240"/>
                    <a:pt x="4983" y="5754"/>
                    <a:pt x="4533" y="6204"/>
                  </a:cubicBezTo>
                  <a:cubicBezTo>
                    <a:pt x="4308" y="6429"/>
                    <a:pt x="4083" y="6622"/>
                    <a:pt x="3890" y="6783"/>
                  </a:cubicBezTo>
                  <a:cubicBezTo>
                    <a:pt x="3665" y="6943"/>
                    <a:pt x="3504" y="7104"/>
                    <a:pt x="3376" y="7265"/>
                  </a:cubicBezTo>
                  <a:cubicBezTo>
                    <a:pt x="3215" y="7458"/>
                    <a:pt x="3151" y="7651"/>
                    <a:pt x="3119" y="7908"/>
                  </a:cubicBezTo>
                  <a:cubicBezTo>
                    <a:pt x="3054" y="8229"/>
                    <a:pt x="3054" y="8615"/>
                    <a:pt x="3054" y="8969"/>
                  </a:cubicBezTo>
                  <a:cubicBezTo>
                    <a:pt x="3022" y="9322"/>
                    <a:pt x="2958" y="9644"/>
                    <a:pt x="2829" y="9836"/>
                  </a:cubicBezTo>
                  <a:lnTo>
                    <a:pt x="2765" y="9901"/>
                  </a:lnTo>
                  <a:lnTo>
                    <a:pt x="2701" y="9933"/>
                  </a:lnTo>
                  <a:cubicBezTo>
                    <a:pt x="2604" y="9933"/>
                    <a:pt x="2508" y="9901"/>
                    <a:pt x="2347" y="9836"/>
                  </a:cubicBezTo>
                  <a:cubicBezTo>
                    <a:pt x="1929" y="9611"/>
                    <a:pt x="1383" y="9097"/>
                    <a:pt x="1029" y="8744"/>
                  </a:cubicBezTo>
                  <a:cubicBezTo>
                    <a:pt x="804" y="8519"/>
                    <a:pt x="547" y="7908"/>
                    <a:pt x="547" y="7233"/>
                  </a:cubicBezTo>
                  <a:cubicBezTo>
                    <a:pt x="547" y="6558"/>
                    <a:pt x="772" y="5818"/>
                    <a:pt x="1351" y="5176"/>
                  </a:cubicBezTo>
                  <a:cubicBezTo>
                    <a:pt x="2733" y="3665"/>
                    <a:pt x="3022" y="1608"/>
                    <a:pt x="3022" y="1608"/>
                  </a:cubicBezTo>
                  <a:lnTo>
                    <a:pt x="3022" y="1511"/>
                  </a:lnTo>
                  <a:cubicBezTo>
                    <a:pt x="3022" y="1511"/>
                    <a:pt x="3002" y="1410"/>
                    <a:pt x="2978" y="1256"/>
                  </a:cubicBezTo>
                  <a:lnTo>
                    <a:pt x="2978" y="1256"/>
                  </a:lnTo>
                  <a:cubicBezTo>
                    <a:pt x="3333" y="876"/>
                    <a:pt x="3872" y="544"/>
                    <a:pt x="4822" y="515"/>
                  </a:cubicBezTo>
                  <a:close/>
                  <a:moveTo>
                    <a:pt x="4822" y="0"/>
                  </a:moveTo>
                  <a:cubicBezTo>
                    <a:pt x="3665" y="0"/>
                    <a:pt x="2894" y="482"/>
                    <a:pt x="2476" y="1029"/>
                  </a:cubicBezTo>
                  <a:cubicBezTo>
                    <a:pt x="2444" y="1093"/>
                    <a:pt x="2411" y="1157"/>
                    <a:pt x="2444" y="1254"/>
                  </a:cubicBezTo>
                  <a:cubicBezTo>
                    <a:pt x="2467" y="1418"/>
                    <a:pt x="2490" y="1531"/>
                    <a:pt x="2501" y="1580"/>
                  </a:cubicBezTo>
                  <a:lnTo>
                    <a:pt x="2501" y="1580"/>
                  </a:lnTo>
                  <a:cubicBezTo>
                    <a:pt x="2442" y="1902"/>
                    <a:pt x="2069" y="3626"/>
                    <a:pt x="965" y="4822"/>
                  </a:cubicBezTo>
                  <a:cubicBezTo>
                    <a:pt x="258" y="5561"/>
                    <a:pt x="1" y="6429"/>
                    <a:pt x="1" y="7233"/>
                  </a:cubicBezTo>
                  <a:cubicBezTo>
                    <a:pt x="1" y="8036"/>
                    <a:pt x="258" y="8744"/>
                    <a:pt x="643" y="9129"/>
                  </a:cubicBezTo>
                  <a:cubicBezTo>
                    <a:pt x="901" y="9386"/>
                    <a:pt x="1222" y="9708"/>
                    <a:pt x="1576" y="9965"/>
                  </a:cubicBezTo>
                  <a:cubicBezTo>
                    <a:pt x="1769" y="10094"/>
                    <a:pt x="1929" y="10222"/>
                    <a:pt x="2122" y="10287"/>
                  </a:cubicBezTo>
                  <a:cubicBezTo>
                    <a:pt x="2315" y="10383"/>
                    <a:pt x="2476" y="10447"/>
                    <a:pt x="2701" y="10447"/>
                  </a:cubicBezTo>
                  <a:cubicBezTo>
                    <a:pt x="2797" y="10447"/>
                    <a:pt x="2926" y="10447"/>
                    <a:pt x="3054" y="10383"/>
                  </a:cubicBezTo>
                  <a:cubicBezTo>
                    <a:pt x="3151" y="10319"/>
                    <a:pt x="3247" y="10222"/>
                    <a:pt x="3311" y="10094"/>
                  </a:cubicBezTo>
                  <a:cubicBezTo>
                    <a:pt x="3569" y="9644"/>
                    <a:pt x="3569" y="9129"/>
                    <a:pt x="3601" y="8647"/>
                  </a:cubicBezTo>
                  <a:cubicBezTo>
                    <a:pt x="3601" y="8390"/>
                    <a:pt x="3633" y="8165"/>
                    <a:pt x="3665" y="7972"/>
                  </a:cubicBezTo>
                  <a:cubicBezTo>
                    <a:pt x="3697" y="7811"/>
                    <a:pt x="3729" y="7651"/>
                    <a:pt x="3794" y="7586"/>
                  </a:cubicBezTo>
                  <a:cubicBezTo>
                    <a:pt x="3858" y="7490"/>
                    <a:pt x="4019" y="7361"/>
                    <a:pt x="4244" y="7201"/>
                  </a:cubicBezTo>
                  <a:cubicBezTo>
                    <a:pt x="4533" y="6943"/>
                    <a:pt x="4919" y="6622"/>
                    <a:pt x="5272" y="6204"/>
                  </a:cubicBezTo>
                  <a:cubicBezTo>
                    <a:pt x="5594" y="5786"/>
                    <a:pt x="5883" y="5272"/>
                    <a:pt x="5979" y="4629"/>
                  </a:cubicBezTo>
                  <a:cubicBezTo>
                    <a:pt x="6044" y="4211"/>
                    <a:pt x="6044" y="3633"/>
                    <a:pt x="6044" y="2958"/>
                  </a:cubicBezTo>
                  <a:cubicBezTo>
                    <a:pt x="6044" y="2186"/>
                    <a:pt x="6012" y="1286"/>
                    <a:pt x="5979" y="354"/>
                  </a:cubicBezTo>
                  <a:cubicBezTo>
                    <a:pt x="5979" y="225"/>
                    <a:pt x="5915" y="129"/>
                    <a:pt x="5787" y="97"/>
                  </a:cubicBezTo>
                  <a:cubicBezTo>
                    <a:pt x="5433" y="32"/>
                    <a:pt x="5112" y="0"/>
                    <a:pt x="4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424;p64">
              <a:extLst>
                <a:ext uri="{FF2B5EF4-FFF2-40B4-BE49-F238E27FC236}">
                  <a16:creationId xmlns:a16="http://schemas.microsoft.com/office/drawing/2014/main" id="{15E07F58-87BC-4F8F-B20F-FA95B96171FF}"/>
                </a:ext>
              </a:extLst>
            </p:cNvPr>
            <p:cNvSpPr/>
            <p:nvPr/>
          </p:nvSpPr>
          <p:spPr>
            <a:xfrm>
              <a:off x="3981150" y="2125000"/>
              <a:ext cx="481375" cy="450850"/>
            </a:xfrm>
            <a:custGeom>
              <a:avLst/>
              <a:gdLst/>
              <a:ahLst/>
              <a:cxnLst/>
              <a:rect l="l" t="t" r="r" b="b"/>
              <a:pathLst>
                <a:path w="19255" h="18034" extrusionOk="0">
                  <a:moveTo>
                    <a:pt x="9740" y="0"/>
                  </a:moveTo>
                  <a:lnTo>
                    <a:pt x="0" y="11058"/>
                  </a:lnTo>
                  <a:lnTo>
                    <a:pt x="9836" y="18033"/>
                  </a:lnTo>
                  <a:lnTo>
                    <a:pt x="19255" y="6076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425;p64">
              <a:extLst>
                <a:ext uri="{FF2B5EF4-FFF2-40B4-BE49-F238E27FC236}">
                  <a16:creationId xmlns:a16="http://schemas.microsoft.com/office/drawing/2014/main" id="{75BE40B2-3899-422B-9BE4-4FDAC7612D43}"/>
                </a:ext>
              </a:extLst>
            </p:cNvPr>
            <p:cNvSpPr/>
            <p:nvPr/>
          </p:nvSpPr>
          <p:spPr>
            <a:xfrm>
              <a:off x="3974725" y="2118525"/>
              <a:ext cx="495050" cy="464350"/>
            </a:xfrm>
            <a:custGeom>
              <a:avLst/>
              <a:gdLst/>
              <a:ahLst/>
              <a:cxnLst/>
              <a:rect l="l" t="t" r="r" b="b"/>
              <a:pathLst>
                <a:path w="19802" h="18574" extrusionOk="0">
                  <a:moveTo>
                    <a:pt x="10044" y="617"/>
                  </a:moveTo>
                  <a:lnTo>
                    <a:pt x="19126" y="6431"/>
                  </a:lnTo>
                  <a:lnTo>
                    <a:pt x="10029" y="17939"/>
                  </a:lnTo>
                  <a:lnTo>
                    <a:pt x="675" y="11253"/>
                  </a:lnTo>
                  <a:lnTo>
                    <a:pt x="10044" y="617"/>
                  </a:lnTo>
                  <a:close/>
                  <a:moveTo>
                    <a:pt x="10006" y="1"/>
                  </a:moveTo>
                  <a:cubicBezTo>
                    <a:pt x="9927" y="1"/>
                    <a:pt x="9846" y="36"/>
                    <a:pt x="9804" y="99"/>
                  </a:cubicBezTo>
                  <a:lnTo>
                    <a:pt x="64" y="11124"/>
                  </a:lnTo>
                  <a:cubicBezTo>
                    <a:pt x="32" y="11188"/>
                    <a:pt x="0" y="11253"/>
                    <a:pt x="0" y="11349"/>
                  </a:cubicBezTo>
                  <a:cubicBezTo>
                    <a:pt x="0" y="11413"/>
                    <a:pt x="64" y="11478"/>
                    <a:pt x="129" y="11542"/>
                  </a:cubicBezTo>
                  <a:lnTo>
                    <a:pt x="9933" y="18517"/>
                  </a:lnTo>
                  <a:cubicBezTo>
                    <a:pt x="9983" y="18555"/>
                    <a:pt x="10039" y="18573"/>
                    <a:pt x="10094" y="18573"/>
                  </a:cubicBezTo>
                  <a:cubicBezTo>
                    <a:pt x="10178" y="18573"/>
                    <a:pt x="10260" y="18531"/>
                    <a:pt x="10318" y="18453"/>
                  </a:cubicBezTo>
                  <a:lnTo>
                    <a:pt x="19737" y="6527"/>
                  </a:lnTo>
                  <a:cubicBezTo>
                    <a:pt x="19769" y="6463"/>
                    <a:pt x="19801" y="6367"/>
                    <a:pt x="19769" y="6302"/>
                  </a:cubicBezTo>
                  <a:cubicBezTo>
                    <a:pt x="19769" y="6238"/>
                    <a:pt x="19705" y="6174"/>
                    <a:pt x="19672" y="6110"/>
                  </a:cubicBezTo>
                  <a:lnTo>
                    <a:pt x="10126" y="34"/>
                  </a:lnTo>
                  <a:cubicBezTo>
                    <a:pt x="10091" y="12"/>
                    <a:pt x="10049" y="1"/>
                    <a:pt x="10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426;p64">
              <a:extLst>
                <a:ext uri="{FF2B5EF4-FFF2-40B4-BE49-F238E27FC236}">
                  <a16:creationId xmlns:a16="http://schemas.microsoft.com/office/drawing/2014/main" id="{9C32B214-AAD2-4777-AF7A-44D563B1718B}"/>
                </a:ext>
              </a:extLst>
            </p:cNvPr>
            <p:cNvSpPr/>
            <p:nvPr/>
          </p:nvSpPr>
          <p:spPr>
            <a:xfrm>
              <a:off x="4117750" y="2193300"/>
              <a:ext cx="56275" cy="160075"/>
            </a:xfrm>
            <a:custGeom>
              <a:avLst/>
              <a:gdLst/>
              <a:ahLst/>
              <a:cxnLst/>
              <a:rect l="l" t="t" r="r" b="b"/>
              <a:pathLst>
                <a:path w="2251" h="6403" extrusionOk="0">
                  <a:moveTo>
                    <a:pt x="1447" y="1"/>
                  </a:moveTo>
                  <a:lnTo>
                    <a:pt x="1" y="1833"/>
                  </a:lnTo>
                  <a:cubicBezTo>
                    <a:pt x="1" y="1833"/>
                    <a:pt x="129" y="5272"/>
                    <a:pt x="129" y="5787"/>
                  </a:cubicBezTo>
                  <a:cubicBezTo>
                    <a:pt x="129" y="6079"/>
                    <a:pt x="483" y="6403"/>
                    <a:pt x="806" y="6403"/>
                  </a:cubicBezTo>
                  <a:cubicBezTo>
                    <a:pt x="1050" y="6403"/>
                    <a:pt x="1277" y="6217"/>
                    <a:pt x="1319" y="5690"/>
                  </a:cubicBezTo>
                  <a:cubicBezTo>
                    <a:pt x="1447" y="4469"/>
                    <a:pt x="1447" y="3954"/>
                    <a:pt x="1544" y="3665"/>
                  </a:cubicBezTo>
                  <a:cubicBezTo>
                    <a:pt x="1640" y="3344"/>
                    <a:pt x="2251" y="1447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427;p64">
              <a:extLst>
                <a:ext uri="{FF2B5EF4-FFF2-40B4-BE49-F238E27FC236}">
                  <a16:creationId xmlns:a16="http://schemas.microsoft.com/office/drawing/2014/main" id="{B9E2DCE9-090D-4FCE-9564-30F5639D2044}"/>
                </a:ext>
              </a:extLst>
            </p:cNvPr>
            <p:cNvSpPr/>
            <p:nvPr/>
          </p:nvSpPr>
          <p:spPr>
            <a:xfrm>
              <a:off x="4111325" y="2186875"/>
              <a:ext cx="59500" cy="172800"/>
            </a:xfrm>
            <a:custGeom>
              <a:avLst/>
              <a:gdLst/>
              <a:ahLst/>
              <a:cxnLst/>
              <a:rect l="l" t="t" r="r" b="b"/>
              <a:pathLst>
                <a:path w="2380" h="6912" extrusionOk="0">
                  <a:moveTo>
                    <a:pt x="1686" y="0"/>
                  </a:moveTo>
                  <a:cubicBezTo>
                    <a:pt x="1636" y="0"/>
                    <a:pt x="1586" y="11"/>
                    <a:pt x="1544" y="33"/>
                  </a:cubicBezTo>
                  <a:cubicBezTo>
                    <a:pt x="1415" y="97"/>
                    <a:pt x="1383" y="290"/>
                    <a:pt x="1447" y="418"/>
                  </a:cubicBezTo>
                  <a:cubicBezTo>
                    <a:pt x="1736" y="900"/>
                    <a:pt x="1833" y="1479"/>
                    <a:pt x="1833" y="2026"/>
                  </a:cubicBezTo>
                  <a:cubicBezTo>
                    <a:pt x="1833" y="2893"/>
                    <a:pt x="1608" y="3665"/>
                    <a:pt x="1544" y="3826"/>
                  </a:cubicBezTo>
                  <a:cubicBezTo>
                    <a:pt x="1415" y="4211"/>
                    <a:pt x="1415" y="4694"/>
                    <a:pt x="1319" y="5915"/>
                  </a:cubicBezTo>
                  <a:cubicBezTo>
                    <a:pt x="1319" y="6140"/>
                    <a:pt x="1254" y="6269"/>
                    <a:pt x="1190" y="6333"/>
                  </a:cubicBezTo>
                  <a:cubicBezTo>
                    <a:pt x="1158" y="6365"/>
                    <a:pt x="1126" y="6397"/>
                    <a:pt x="1061" y="6397"/>
                  </a:cubicBezTo>
                  <a:cubicBezTo>
                    <a:pt x="997" y="6397"/>
                    <a:pt x="869" y="6333"/>
                    <a:pt x="772" y="6269"/>
                  </a:cubicBezTo>
                  <a:cubicBezTo>
                    <a:pt x="676" y="6172"/>
                    <a:pt x="644" y="6076"/>
                    <a:pt x="644" y="6044"/>
                  </a:cubicBezTo>
                  <a:cubicBezTo>
                    <a:pt x="644" y="5529"/>
                    <a:pt x="547" y="2090"/>
                    <a:pt x="547" y="2090"/>
                  </a:cubicBezTo>
                  <a:cubicBezTo>
                    <a:pt x="547" y="1929"/>
                    <a:pt x="419" y="1833"/>
                    <a:pt x="258" y="1833"/>
                  </a:cubicBezTo>
                  <a:cubicBezTo>
                    <a:pt x="129" y="1833"/>
                    <a:pt x="1" y="1961"/>
                    <a:pt x="1" y="2090"/>
                  </a:cubicBezTo>
                  <a:cubicBezTo>
                    <a:pt x="1" y="2090"/>
                    <a:pt x="33" y="2958"/>
                    <a:pt x="65" y="3890"/>
                  </a:cubicBezTo>
                  <a:cubicBezTo>
                    <a:pt x="97" y="4822"/>
                    <a:pt x="97" y="5786"/>
                    <a:pt x="97" y="6044"/>
                  </a:cubicBezTo>
                  <a:cubicBezTo>
                    <a:pt x="97" y="6301"/>
                    <a:pt x="258" y="6494"/>
                    <a:pt x="419" y="6654"/>
                  </a:cubicBezTo>
                  <a:cubicBezTo>
                    <a:pt x="579" y="6815"/>
                    <a:pt x="804" y="6911"/>
                    <a:pt x="1061" y="6911"/>
                  </a:cubicBezTo>
                  <a:cubicBezTo>
                    <a:pt x="1254" y="6911"/>
                    <a:pt x="1479" y="6847"/>
                    <a:pt x="1608" y="6654"/>
                  </a:cubicBezTo>
                  <a:cubicBezTo>
                    <a:pt x="1769" y="6494"/>
                    <a:pt x="1833" y="6269"/>
                    <a:pt x="1865" y="5979"/>
                  </a:cubicBezTo>
                  <a:cubicBezTo>
                    <a:pt x="1961" y="4758"/>
                    <a:pt x="1961" y="4211"/>
                    <a:pt x="2058" y="4018"/>
                  </a:cubicBezTo>
                  <a:cubicBezTo>
                    <a:pt x="2122" y="3793"/>
                    <a:pt x="2379" y="2990"/>
                    <a:pt x="2379" y="2026"/>
                  </a:cubicBezTo>
                  <a:cubicBezTo>
                    <a:pt x="2379" y="1415"/>
                    <a:pt x="2283" y="740"/>
                    <a:pt x="1929" y="129"/>
                  </a:cubicBezTo>
                  <a:cubicBezTo>
                    <a:pt x="1886" y="43"/>
                    <a:pt x="1786" y="0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428;p64">
              <a:extLst>
                <a:ext uri="{FF2B5EF4-FFF2-40B4-BE49-F238E27FC236}">
                  <a16:creationId xmlns:a16="http://schemas.microsoft.com/office/drawing/2014/main" id="{EA2AE23F-5FD3-4911-8ACB-C1B081DBD7EE}"/>
                </a:ext>
              </a:extLst>
            </p:cNvPr>
            <p:cNvSpPr/>
            <p:nvPr/>
          </p:nvSpPr>
          <p:spPr>
            <a:xfrm>
              <a:off x="4286825" y="1530325"/>
              <a:ext cx="624125" cy="906500"/>
            </a:xfrm>
            <a:custGeom>
              <a:avLst/>
              <a:gdLst/>
              <a:ahLst/>
              <a:cxnLst/>
              <a:rect l="l" t="t" r="r" b="b"/>
              <a:pathLst>
                <a:path w="24965" h="36260" extrusionOk="0">
                  <a:moveTo>
                    <a:pt x="23839" y="0"/>
                  </a:moveTo>
                  <a:lnTo>
                    <a:pt x="20593" y="1511"/>
                  </a:lnTo>
                  <a:cubicBezTo>
                    <a:pt x="20593" y="1511"/>
                    <a:pt x="17860" y="4565"/>
                    <a:pt x="16542" y="7394"/>
                  </a:cubicBezTo>
                  <a:cubicBezTo>
                    <a:pt x="15225" y="10222"/>
                    <a:pt x="14228" y="17519"/>
                    <a:pt x="14228" y="17519"/>
                  </a:cubicBezTo>
                  <a:cubicBezTo>
                    <a:pt x="14228" y="17519"/>
                    <a:pt x="8956" y="26134"/>
                    <a:pt x="8249" y="26841"/>
                  </a:cubicBezTo>
                  <a:cubicBezTo>
                    <a:pt x="7542" y="27548"/>
                    <a:pt x="7928" y="27452"/>
                    <a:pt x="6224" y="28255"/>
                  </a:cubicBezTo>
                  <a:cubicBezTo>
                    <a:pt x="4488" y="29059"/>
                    <a:pt x="2270" y="29477"/>
                    <a:pt x="1949" y="29991"/>
                  </a:cubicBezTo>
                  <a:cubicBezTo>
                    <a:pt x="1660" y="30473"/>
                    <a:pt x="535" y="32916"/>
                    <a:pt x="245" y="33206"/>
                  </a:cubicBezTo>
                  <a:cubicBezTo>
                    <a:pt x="1" y="33450"/>
                    <a:pt x="369" y="33861"/>
                    <a:pt x="730" y="33861"/>
                  </a:cubicBezTo>
                  <a:cubicBezTo>
                    <a:pt x="843" y="33861"/>
                    <a:pt x="956" y="33820"/>
                    <a:pt x="1049" y="33720"/>
                  </a:cubicBezTo>
                  <a:cubicBezTo>
                    <a:pt x="1467" y="33334"/>
                    <a:pt x="2881" y="31695"/>
                    <a:pt x="2881" y="31695"/>
                  </a:cubicBezTo>
                  <a:lnTo>
                    <a:pt x="2881" y="31695"/>
                  </a:lnTo>
                  <a:lnTo>
                    <a:pt x="1145" y="35745"/>
                  </a:lnTo>
                  <a:cubicBezTo>
                    <a:pt x="1145" y="35745"/>
                    <a:pt x="1145" y="36259"/>
                    <a:pt x="1756" y="36259"/>
                  </a:cubicBezTo>
                  <a:cubicBezTo>
                    <a:pt x="2367" y="36259"/>
                    <a:pt x="3878" y="35552"/>
                    <a:pt x="3878" y="35552"/>
                  </a:cubicBezTo>
                  <a:cubicBezTo>
                    <a:pt x="3878" y="35552"/>
                    <a:pt x="5613" y="35134"/>
                    <a:pt x="6224" y="34331"/>
                  </a:cubicBezTo>
                  <a:cubicBezTo>
                    <a:pt x="6835" y="33527"/>
                    <a:pt x="9053" y="29155"/>
                    <a:pt x="9053" y="29155"/>
                  </a:cubicBezTo>
                  <a:cubicBezTo>
                    <a:pt x="9053" y="29155"/>
                    <a:pt x="14935" y="25427"/>
                    <a:pt x="17057" y="22887"/>
                  </a:cubicBezTo>
                  <a:cubicBezTo>
                    <a:pt x="19178" y="20348"/>
                    <a:pt x="20593" y="17230"/>
                    <a:pt x="20914" y="16201"/>
                  </a:cubicBezTo>
                  <a:cubicBezTo>
                    <a:pt x="21203" y="15205"/>
                    <a:pt x="24964" y="3954"/>
                    <a:pt x="24868" y="2122"/>
                  </a:cubicBezTo>
                  <a:cubicBezTo>
                    <a:pt x="24771" y="290"/>
                    <a:pt x="23839" y="0"/>
                    <a:pt x="23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429;p64">
              <a:extLst>
                <a:ext uri="{FF2B5EF4-FFF2-40B4-BE49-F238E27FC236}">
                  <a16:creationId xmlns:a16="http://schemas.microsoft.com/office/drawing/2014/main" id="{C65AB4FD-E982-4E71-A127-DF1D37CB0C30}"/>
                </a:ext>
              </a:extLst>
            </p:cNvPr>
            <p:cNvSpPr/>
            <p:nvPr/>
          </p:nvSpPr>
          <p:spPr>
            <a:xfrm>
              <a:off x="4284100" y="1523375"/>
              <a:ext cx="630875" cy="919875"/>
            </a:xfrm>
            <a:custGeom>
              <a:avLst/>
              <a:gdLst/>
              <a:ahLst/>
              <a:cxnLst/>
              <a:rect l="l" t="t" r="r" b="b"/>
              <a:pathLst>
                <a:path w="25235" h="36795" extrusionOk="0">
                  <a:moveTo>
                    <a:pt x="23944" y="1"/>
                  </a:moveTo>
                  <a:cubicBezTo>
                    <a:pt x="23831" y="1"/>
                    <a:pt x="23741" y="82"/>
                    <a:pt x="23691" y="182"/>
                  </a:cubicBezTo>
                  <a:cubicBezTo>
                    <a:pt x="23661" y="334"/>
                    <a:pt x="23716" y="457"/>
                    <a:pt x="23858" y="524"/>
                  </a:cubicBezTo>
                  <a:lnTo>
                    <a:pt x="23858" y="524"/>
                  </a:lnTo>
                  <a:lnTo>
                    <a:pt x="23852" y="536"/>
                  </a:lnTo>
                  <a:cubicBezTo>
                    <a:pt x="23884" y="536"/>
                    <a:pt x="24045" y="600"/>
                    <a:pt x="24238" y="857"/>
                  </a:cubicBezTo>
                  <a:cubicBezTo>
                    <a:pt x="24430" y="1146"/>
                    <a:pt x="24655" y="1596"/>
                    <a:pt x="24688" y="2400"/>
                  </a:cubicBezTo>
                  <a:lnTo>
                    <a:pt x="24688" y="2464"/>
                  </a:lnTo>
                  <a:cubicBezTo>
                    <a:pt x="24688" y="2689"/>
                    <a:pt x="24655" y="3075"/>
                    <a:pt x="24559" y="3557"/>
                  </a:cubicBezTo>
                  <a:cubicBezTo>
                    <a:pt x="24205" y="5293"/>
                    <a:pt x="23305" y="8282"/>
                    <a:pt x="22502" y="10950"/>
                  </a:cubicBezTo>
                  <a:cubicBezTo>
                    <a:pt x="21666" y="13618"/>
                    <a:pt x="20895" y="15965"/>
                    <a:pt x="20766" y="16415"/>
                  </a:cubicBezTo>
                  <a:cubicBezTo>
                    <a:pt x="20605" y="16865"/>
                    <a:pt x="20187" y="17926"/>
                    <a:pt x="19544" y="19115"/>
                  </a:cubicBezTo>
                  <a:cubicBezTo>
                    <a:pt x="18902" y="20337"/>
                    <a:pt x="18002" y="21751"/>
                    <a:pt x="16973" y="23005"/>
                  </a:cubicBezTo>
                  <a:cubicBezTo>
                    <a:pt x="15944" y="24226"/>
                    <a:pt x="13951" y="25801"/>
                    <a:pt x="12216" y="27023"/>
                  </a:cubicBezTo>
                  <a:cubicBezTo>
                    <a:pt x="11348" y="27665"/>
                    <a:pt x="10544" y="28212"/>
                    <a:pt x="9965" y="28598"/>
                  </a:cubicBezTo>
                  <a:cubicBezTo>
                    <a:pt x="9676" y="28791"/>
                    <a:pt x="9451" y="28951"/>
                    <a:pt x="9258" y="29048"/>
                  </a:cubicBezTo>
                  <a:cubicBezTo>
                    <a:pt x="9098" y="29176"/>
                    <a:pt x="9033" y="29208"/>
                    <a:pt x="9033" y="29208"/>
                  </a:cubicBezTo>
                  <a:lnTo>
                    <a:pt x="8937" y="29337"/>
                  </a:lnTo>
                  <a:cubicBezTo>
                    <a:pt x="8937" y="29337"/>
                    <a:pt x="8776" y="29594"/>
                    <a:pt x="8583" y="30012"/>
                  </a:cubicBezTo>
                  <a:cubicBezTo>
                    <a:pt x="8230" y="30655"/>
                    <a:pt x="7747" y="31619"/>
                    <a:pt x="7265" y="32487"/>
                  </a:cubicBezTo>
                  <a:cubicBezTo>
                    <a:pt x="7008" y="32937"/>
                    <a:pt x="6783" y="33355"/>
                    <a:pt x="6590" y="33709"/>
                  </a:cubicBezTo>
                  <a:cubicBezTo>
                    <a:pt x="6397" y="34030"/>
                    <a:pt x="6205" y="34319"/>
                    <a:pt x="6108" y="34448"/>
                  </a:cubicBezTo>
                  <a:cubicBezTo>
                    <a:pt x="5883" y="34769"/>
                    <a:pt x="5337" y="35091"/>
                    <a:pt x="4822" y="35284"/>
                  </a:cubicBezTo>
                  <a:cubicBezTo>
                    <a:pt x="4597" y="35380"/>
                    <a:pt x="4372" y="35444"/>
                    <a:pt x="4212" y="35509"/>
                  </a:cubicBezTo>
                  <a:cubicBezTo>
                    <a:pt x="4115" y="35509"/>
                    <a:pt x="4051" y="35541"/>
                    <a:pt x="4019" y="35541"/>
                  </a:cubicBezTo>
                  <a:lnTo>
                    <a:pt x="3922" y="35573"/>
                  </a:lnTo>
                  <a:lnTo>
                    <a:pt x="3890" y="35573"/>
                  </a:lnTo>
                  <a:cubicBezTo>
                    <a:pt x="3890" y="35573"/>
                    <a:pt x="3794" y="35637"/>
                    <a:pt x="3633" y="35702"/>
                  </a:cubicBezTo>
                  <a:cubicBezTo>
                    <a:pt x="3408" y="35798"/>
                    <a:pt x="3054" y="35927"/>
                    <a:pt x="2733" y="36055"/>
                  </a:cubicBezTo>
                  <a:cubicBezTo>
                    <a:pt x="2379" y="36184"/>
                    <a:pt x="2026" y="36280"/>
                    <a:pt x="1865" y="36280"/>
                  </a:cubicBezTo>
                  <a:cubicBezTo>
                    <a:pt x="1769" y="36280"/>
                    <a:pt x="1704" y="36248"/>
                    <a:pt x="1640" y="36216"/>
                  </a:cubicBezTo>
                  <a:cubicBezTo>
                    <a:pt x="1576" y="36184"/>
                    <a:pt x="1576" y="36152"/>
                    <a:pt x="1544" y="36087"/>
                  </a:cubicBezTo>
                  <a:lnTo>
                    <a:pt x="1544" y="36055"/>
                  </a:lnTo>
                  <a:lnTo>
                    <a:pt x="1544" y="36044"/>
                  </a:lnTo>
                  <a:lnTo>
                    <a:pt x="3247" y="32069"/>
                  </a:lnTo>
                  <a:cubicBezTo>
                    <a:pt x="3279" y="31973"/>
                    <a:pt x="3247" y="31812"/>
                    <a:pt x="3119" y="31748"/>
                  </a:cubicBezTo>
                  <a:cubicBezTo>
                    <a:pt x="3085" y="31725"/>
                    <a:pt x="3042" y="31714"/>
                    <a:pt x="2999" y="31714"/>
                  </a:cubicBezTo>
                  <a:cubicBezTo>
                    <a:pt x="2920" y="31714"/>
                    <a:pt x="2839" y="31750"/>
                    <a:pt x="2797" y="31812"/>
                  </a:cubicBezTo>
                  <a:cubicBezTo>
                    <a:pt x="2797" y="31812"/>
                    <a:pt x="2776" y="31836"/>
                    <a:pt x="2737" y="31878"/>
                  </a:cubicBezTo>
                  <a:lnTo>
                    <a:pt x="2737" y="31878"/>
                  </a:lnTo>
                  <a:lnTo>
                    <a:pt x="2733" y="31876"/>
                  </a:lnTo>
                  <a:lnTo>
                    <a:pt x="2729" y="31887"/>
                  </a:lnTo>
                  <a:lnTo>
                    <a:pt x="2729" y="31887"/>
                  </a:lnTo>
                  <a:cubicBezTo>
                    <a:pt x="2606" y="32020"/>
                    <a:pt x="2333" y="32317"/>
                    <a:pt x="2026" y="32648"/>
                  </a:cubicBezTo>
                  <a:cubicBezTo>
                    <a:pt x="1608" y="33130"/>
                    <a:pt x="1158" y="33612"/>
                    <a:pt x="965" y="33805"/>
                  </a:cubicBezTo>
                  <a:cubicBezTo>
                    <a:pt x="933" y="33869"/>
                    <a:pt x="901" y="33869"/>
                    <a:pt x="836" y="33869"/>
                  </a:cubicBezTo>
                  <a:cubicBezTo>
                    <a:pt x="772" y="33869"/>
                    <a:pt x="676" y="33837"/>
                    <a:pt x="611" y="33773"/>
                  </a:cubicBezTo>
                  <a:lnTo>
                    <a:pt x="547" y="33709"/>
                  </a:lnTo>
                  <a:lnTo>
                    <a:pt x="547" y="33676"/>
                  </a:lnTo>
                  <a:cubicBezTo>
                    <a:pt x="611" y="33612"/>
                    <a:pt x="676" y="33548"/>
                    <a:pt x="740" y="33419"/>
                  </a:cubicBezTo>
                  <a:cubicBezTo>
                    <a:pt x="965" y="33066"/>
                    <a:pt x="1286" y="32423"/>
                    <a:pt x="1576" y="31812"/>
                  </a:cubicBezTo>
                  <a:cubicBezTo>
                    <a:pt x="1897" y="31201"/>
                    <a:pt x="2187" y="30591"/>
                    <a:pt x="2315" y="30398"/>
                  </a:cubicBezTo>
                  <a:cubicBezTo>
                    <a:pt x="2315" y="30398"/>
                    <a:pt x="2347" y="30333"/>
                    <a:pt x="2412" y="30301"/>
                  </a:cubicBezTo>
                  <a:cubicBezTo>
                    <a:pt x="2540" y="30205"/>
                    <a:pt x="2765" y="30108"/>
                    <a:pt x="3054" y="30012"/>
                  </a:cubicBezTo>
                  <a:cubicBezTo>
                    <a:pt x="3922" y="29691"/>
                    <a:pt x="5272" y="29337"/>
                    <a:pt x="6430" y="28791"/>
                  </a:cubicBezTo>
                  <a:cubicBezTo>
                    <a:pt x="7297" y="28373"/>
                    <a:pt x="7651" y="28180"/>
                    <a:pt x="7876" y="27987"/>
                  </a:cubicBezTo>
                  <a:cubicBezTo>
                    <a:pt x="8005" y="27890"/>
                    <a:pt x="8101" y="27794"/>
                    <a:pt x="8198" y="27698"/>
                  </a:cubicBezTo>
                  <a:cubicBezTo>
                    <a:pt x="8262" y="27601"/>
                    <a:pt x="8358" y="27473"/>
                    <a:pt x="8551" y="27312"/>
                  </a:cubicBezTo>
                  <a:cubicBezTo>
                    <a:pt x="8648" y="27183"/>
                    <a:pt x="8808" y="26990"/>
                    <a:pt x="9033" y="26669"/>
                  </a:cubicBezTo>
                  <a:cubicBezTo>
                    <a:pt x="10544" y="24515"/>
                    <a:pt x="14562" y="17926"/>
                    <a:pt x="14562" y="17926"/>
                  </a:cubicBezTo>
                  <a:lnTo>
                    <a:pt x="14594" y="17829"/>
                  </a:lnTo>
                  <a:cubicBezTo>
                    <a:pt x="14594" y="17829"/>
                    <a:pt x="14659" y="17379"/>
                    <a:pt x="14787" y="16640"/>
                  </a:cubicBezTo>
                  <a:cubicBezTo>
                    <a:pt x="14948" y="15579"/>
                    <a:pt x="15237" y="13875"/>
                    <a:pt x="15591" y="12172"/>
                  </a:cubicBezTo>
                  <a:cubicBezTo>
                    <a:pt x="15976" y="10500"/>
                    <a:pt x="16426" y="8797"/>
                    <a:pt x="16909" y="7768"/>
                  </a:cubicBezTo>
                  <a:cubicBezTo>
                    <a:pt x="17552" y="6386"/>
                    <a:pt x="18548" y="4939"/>
                    <a:pt x="19384" y="3814"/>
                  </a:cubicBezTo>
                  <a:cubicBezTo>
                    <a:pt x="19802" y="3268"/>
                    <a:pt x="20187" y="2818"/>
                    <a:pt x="20477" y="2496"/>
                  </a:cubicBezTo>
                  <a:cubicBezTo>
                    <a:pt x="20605" y="2336"/>
                    <a:pt x="20702" y="2207"/>
                    <a:pt x="20798" y="2111"/>
                  </a:cubicBezTo>
                  <a:cubicBezTo>
                    <a:pt x="20862" y="2014"/>
                    <a:pt x="20895" y="1982"/>
                    <a:pt x="20895" y="1982"/>
                  </a:cubicBezTo>
                  <a:cubicBezTo>
                    <a:pt x="21023" y="1853"/>
                    <a:pt x="20991" y="1693"/>
                    <a:pt x="20895" y="1596"/>
                  </a:cubicBezTo>
                  <a:cubicBezTo>
                    <a:pt x="20835" y="1552"/>
                    <a:pt x="20768" y="1528"/>
                    <a:pt x="20704" y="1528"/>
                  </a:cubicBezTo>
                  <a:cubicBezTo>
                    <a:pt x="20631" y="1528"/>
                    <a:pt x="20560" y="1560"/>
                    <a:pt x="20509" y="1628"/>
                  </a:cubicBezTo>
                  <a:cubicBezTo>
                    <a:pt x="20509" y="1628"/>
                    <a:pt x="17777" y="4650"/>
                    <a:pt x="16426" y="7543"/>
                  </a:cubicBezTo>
                  <a:cubicBezTo>
                    <a:pt x="15751" y="9022"/>
                    <a:pt x="15173" y="11561"/>
                    <a:pt x="14723" y="13747"/>
                  </a:cubicBezTo>
                  <a:cubicBezTo>
                    <a:pt x="14349" y="15701"/>
                    <a:pt x="14130" y="17372"/>
                    <a:pt x="14088" y="17705"/>
                  </a:cubicBezTo>
                  <a:lnTo>
                    <a:pt x="14088" y="17705"/>
                  </a:lnTo>
                  <a:cubicBezTo>
                    <a:pt x="14000" y="17835"/>
                    <a:pt x="13684" y="18312"/>
                    <a:pt x="13276" y="19019"/>
                  </a:cubicBezTo>
                  <a:cubicBezTo>
                    <a:pt x="12505" y="20240"/>
                    <a:pt x="11348" y="22104"/>
                    <a:pt x="10319" y="23712"/>
                  </a:cubicBezTo>
                  <a:cubicBezTo>
                    <a:pt x="9805" y="24515"/>
                    <a:pt x="9323" y="25255"/>
                    <a:pt x="8937" y="25833"/>
                  </a:cubicBezTo>
                  <a:cubicBezTo>
                    <a:pt x="8744" y="26123"/>
                    <a:pt x="8583" y="26380"/>
                    <a:pt x="8455" y="26573"/>
                  </a:cubicBezTo>
                  <a:cubicBezTo>
                    <a:pt x="8326" y="26765"/>
                    <a:pt x="8198" y="26894"/>
                    <a:pt x="8165" y="26926"/>
                  </a:cubicBezTo>
                  <a:cubicBezTo>
                    <a:pt x="7972" y="27119"/>
                    <a:pt x="7876" y="27248"/>
                    <a:pt x="7780" y="27344"/>
                  </a:cubicBezTo>
                  <a:cubicBezTo>
                    <a:pt x="7651" y="27505"/>
                    <a:pt x="7587" y="27569"/>
                    <a:pt x="7394" y="27698"/>
                  </a:cubicBezTo>
                  <a:cubicBezTo>
                    <a:pt x="7201" y="27826"/>
                    <a:pt x="6847" y="27987"/>
                    <a:pt x="6205" y="28276"/>
                  </a:cubicBezTo>
                  <a:cubicBezTo>
                    <a:pt x="5369" y="28694"/>
                    <a:pt x="4404" y="28983"/>
                    <a:pt x="3601" y="29241"/>
                  </a:cubicBezTo>
                  <a:cubicBezTo>
                    <a:pt x="3183" y="29401"/>
                    <a:pt x="2797" y="29498"/>
                    <a:pt x="2508" y="29626"/>
                  </a:cubicBezTo>
                  <a:cubicBezTo>
                    <a:pt x="2379" y="29691"/>
                    <a:pt x="2251" y="29787"/>
                    <a:pt x="2122" y="29851"/>
                  </a:cubicBezTo>
                  <a:cubicBezTo>
                    <a:pt x="2026" y="29916"/>
                    <a:pt x="1929" y="30012"/>
                    <a:pt x="1833" y="30108"/>
                  </a:cubicBezTo>
                  <a:cubicBezTo>
                    <a:pt x="1769" y="30269"/>
                    <a:pt x="1640" y="30494"/>
                    <a:pt x="1479" y="30816"/>
                  </a:cubicBezTo>
                  <a:cubicBezTo>
                    <a:pt x="1254" y="31266"/>
                    <a:pt x="965" y="31844"/>
                    <a:pt x="708" y="32359"/>
                  </a:cubicBezTo>
                  <a:cubicBezTo>
                    <a:pt x="579" y="32584"/>
                    <a:pt x="451" y="32809"/>
                    <a:pt x="354" y="33001"/>
                  </a:cubicBezTo>
                  <a:cubicBezTo>
                    <a:pt x="322" y="33098"/>
                    <a:pt x="258" y="33162"/>
                    <a:pt x="226" y="33226"/>
                  </a:cubicBezTo>
                  <a:cubicBezTo>
                    <a:pt x="194" y="33259"/>
                    <a:pt x="161" y="33291"/>
                    <a:pt x="161" y="33323"/>
                  </a:cubicBezTo>
                  <a:cubicBezTo>
                    <a:pt x="65" y="33387"/>
                    <a:pt x="1" y="33548"/>
                    <a:pt x="1" y="33676"/>
                  </a:cubicBezTo>
                  <a:cubicBezTo>
                    <a:pt x="1" y="33902"/>
                    <a:pt x="129" y="34062"/>
                    <a:pt x="290" y="34191"/>
                  </a:cubicBezTo>
                  <a:cubicBezTo>
                    <a:pt x="419" y="34319"/>
                    <a:pt x="611" y="34416"/>
                    <a:pt x="836" y="34416"/>
                  </a:cubicBezTo>
                  <a:cubicBezTo>
                    <a:pt x="1029" y="34416"/>
                    <a:pt x="1190" y="34352"/>
                    <a:pt x="1351" y="34191"/>
                  </a:cubicBezTo>
                  <a:cubicBezTo>
                    <a:pt x="1518" y="34024"/>
                    <a:pt x="1808" y="33716"/>
                    <a:pt x="2104" y="33371"/>
                  </a:cubicBezTo>
                  <a:lnTo>
                    <a:pt x="2104" y="33371"/>
                  </a:lnTo>
                  <a:lnTo>
                    <a:pt x="1029" y="35927"/>
                  </a:lnTo>
                  <a:lnTo>
                    <a:pt x="997" y="36023"/>
                  </a:lnTo>
                  <a:cubicBezTo>
                    <a:pt x="997" y="36055"/>
                    <a:pt x="997" y="36216"/>
                    <a:pt x="1094" y="36409"/>
                  </a:cubicBezTo>
                  <a:cubicBezTo>
                    <a:pt x="1158" y="36505"/>
                    <a:pt x="1254" y="36634"/>
                    <a:pt x="1383" y="36698"/>
                  </a:cubicBezTo>
                  <a:cubicBezTo>
                    <a:pt x="1511" y="36762"/>
                    <a:pt x="1672" y="36795"/>
                    <a:pt x="1865" y="36795"/>
                  </a:cubicBezTo>
                  <a:cubicBezTo>
                    <a:pt x="2058" y="36795"/>
                    <a:pt x="2283" y="36762"/>
                    <a:pt x="2540" y="36698"/>
                  </a:cubicBezTo>
                  <a:cubicBezTo>
                    <a:pt x="3157" y="36502"/>
                    <a:pt x="3895" y="36184"/>
                    <a:pt x="4075" y="36084"/>
                  </a:cubicBezTo>
                  <a:lnTo>
                    <a:pt x="4075" y="36084"/>
                  </a:lnTo>
                  <a:cubicBezTo>
                    <a:pt x="4175" y="36065"/>
                    <a:pt x="4560" y="35967"/>
                    <a:pt x="5047" y="35766"/>
                  </a:cubicBezTo>
                  <a:cubicBezTo>
                    <a:pt x="5562" y="35573"/>
                    <a:pt x="6172" y="35252"/>
                    <a:pt x="6526" y="34769"/>
                  </a:cubicBezTo>
                  <a:cubicBezTo>
                    <a:pt x="6719" y="34544"/>
                    <a:pt x="6976" y="34127"/>
                    <a:pt x="7265" y="33580"/>
                  </a:cubicBezTo>
                  <a:cubicBezTo>
                    <a:pt x="8039" y="32176"/>
                    <a:pt x="9119" y="30082"/>
                    <a:pt x="9345" y="29644"/>
                  </a:cubicBezTo>
                  <a:lnTo>
                    <a:pt x="9345" y="29644"/>
                  </a:lnTo>
                  <a:cubicBezTo>
                    <a:pt x="9532" y="29523"/>
                    <a:pt x="10896" y="28636"/>
                    <a:pt x="12537" y="27473"/>
                  </a:cubicBezTo>
                  <a:cubicBezTo>
                    <a:pt x="14273" y="26219"/>
                    <a:pt x="16266" y="24644"/>
                    <a:pt x="17359" y="23326"/>
                  </a:cubicBezTo>
                  <a:cubicBezTo>
                    <a:pt x="18452" y="22040"/>
                    <a:pt x="19352" y="20626"/>
                    <a:pt x="19994" y="19372"/>
                  </a:cubicBezTo>
                  <a:cubicBezTo>
                    <a:pt x="20670" y="18151"/>
                    <a:pt x="21120" y="17090"/>
                    <a:pt x="21280" y="16543"/>
                  </a:cubicBezTo>
                  <a:cubicBezTo>
                    <a:pt x="21409" y="16061"/>
                    <a:pt x="22405" y="13072"/>
                    <a:pt x="23370" y="9954"/>
                  </a:cubicBezTo>
                  <a:cubicBezTo>
                    <a:pt x="23820" y="8379"/>
                    <a:pt x="24302" y="6804"/>
                    <a:pt x="24655" y="5454"/>
                  </a:cubicBezTo>
                  <a:cubicBezTo>
                    <a:pt x="24816" y="4779"/>
                    <a:pt x="24977" y="4168"/>
                    <a:pt x="25073" y="3686"/>
                  </a:cubicBezTo>
                  <a:cubicBezTo>
                    <a:pt x="25170" y="3171"/>
                    <a:pt x="25234" y="2786"/>
                    <a:pt x="25234" y="2464"/>
                  </a:cubicBezTo>
                  <a:lnTo>
                    <a:pt x="25234" y="2400"/>
                  </a:lnTo>
                  <a:cubicBezTo>
                    <a:pt x="25170" y="1436"/>
                    <a:pt x="24913" y="825"/>
                    <a:pt x="24623" y="471"/>
                  </a:cubicBezTo>
                  <a:cubicBezTo>
                    <a:pt x="24366" y="150"/>
                    <a:pt x="24077" y="21"/>
                    <a:pt x="24045" y="21"/>
                  </a:cubicBezTo>
                  <a:cubicBezTo>
                    <a:pt x="24009" y="7"/>
                    <a:pt x="23976" y="1"/>
                    <a:pt x="23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430;p64">
              <a:extLst>
                <a:ext uri="{FF2B5EF4-FFF2-40B4-BE49-F238E27FC236}">
                  <a16:creationId xmlns:a16="http://schemas.microsoft.com/office/drawing/2014/main" id="{C56A5305-D331-46D0-B664-01C7B656CB73}"/>
                </a:ext>
              </a:extLst>
            </p:cNvPr>
            <p:cNvSpPr/>
            <p:nvPr/>
          </p:nvSpPr>
          <p:spPr>
            <a:xfrm>
              <a:off x="4286825" y="2209375"/>
              <a:ext cx="250450" cy="227450"/>
            </a:xfrm>
            <a:custGeom>
              <a:avLst/>
              <a:gdLst/>
              <a:ahLst/>
              <a:cxnLst/>
              <a:rect l="l" t="t" r="r" b="b"/>
              <a:pathLst>
                <a:path w="10018" h="9098" extrusionOk="0">
                  <a:moveTo>
                    <a:pt x="7928" y="0"/>
                  </a:moveTo>
                  <a:cubicBezTo>
                    <a:pt x="7606" y="386"/>
                    <a:pt x="7606" y="450"/>
                    <a:pt x="6224" y="1093"/>
                  </a:cubicBezTo>
                  <a:cubicBezTo>
                    <a:pt x="4488" y="1897"/>
                    <a:pt x="2270" y="2315"/>
                    <a:pt x="1949" y="2829"/>
                  </a:cubicBezTo>
                  <a:cubicBezTo>
                    <a:pt x="1660" y="3311"/>
                    <a:pt x="535" y="5754"/>
                    <a:pt x="245" y="6044"/>
                  </a:cubicBezTo>
                  <a:cubicBezTo>
                    <a:pt x="1" y="6288"/>
                    <a:pt x="369" y="6699"/>
                    <a:pt x="730" y="6699"/>
                  </a:cubicBezTo>
                  <a:cubicBezTo>
                    <a:pt x="843" y="6699"/>
                    <a:pt x="956" y="6658"/>
                    <a:pt x="1049" y="6558"/>
                  </a:cubicBezTo>
                  <a:cubicBezTo>
                    <a:pt x="1467" y="6172"/>
                    <a:pt x="2881" y="4533"/>
                    <a:pt x="2881" y="4533"/>
                  </a:cubicBezTo>
                  <a:lnTo>
                    <a:pt x="2881" y="4533"/>
                  </a:lnTo>
                  <a:lnTo>
                    <a:pt x="1145" y="8583"/>
                  </a:lnTo>
                  <a:cubicBezTo>
                    <a:pt x="1145" y="8583"/>
                    <a:pt x="1145" y="9097"/>
                    <a:pt x="1756" y="9097"/>
                  </a:cubicBezTo>
                  <a:cubicBezTo>
                    <a:pt x="2367" y="9097"/>
                    <a:pt x="3878" y="8390"/>
                    <a:pt x="3878" y="8390"/>
                  </a:cubicBezTo>
                  <a:cubicBezTo>
                    <a:pt x="3878" y="8390"/>
                    <a:pt x="5613" y="7972"/>
                    <a:pt x="6224" y="7169"/>
                  </a:cubicBezTo>
                  <a:cubicBezTo>
                    <a:pt x="6835" y="6365"/>
                    <a:pt x="9053" y="1993"/>
                    <a:pt x="9053" y="1993"/>
                  </a:cubicBezTo>
                  <a:cubicBezTo>
                    <a:pt x="9053" y="1993"/>
                    <a:pt x="9439" y="1768"/>
                    <a:pt x="10017" y="1383"/>
                  </a:cubicBezTo>
                  <a:cubicBezTo>
                    <a:pt x="9406" y="611"/>
                    <a:pt x="8603" y="193"/>
                    <a:pt x="7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431;p64">
              <a:extLst>
                <a:ext uri="{FF2B5EF4-FFF2-40B4-BE49-F238E27FC236}">
                  <a16:creationId xmlns:a16="http://schemas.microsoft.com/office/drawing/2014/main" id="{ACC2133B-31AC-4261-8970-986AF13A7FD9}"/>
                </a:ext>
              </a:extLst>
            </p:cNvPr>
            <p:cNvSpPr/>
            <p:nvPr/>
          </p:nvSpPr>
          <p:spPr>
            <a:xfrm>
              <a:off x="4284100" y="2202625"/>
              <a:ext cx="259600" cy="240625"/>
            </a:xfrm>
            <a:custGeom>
              <a:avLst/>
              <a:gdLst/>
              <a:ahLst/>
              <a:cxnLst/>
              <a:rect l="l" t="t" r="r" b="b"/>
              <a:pathLst>
                <a:path w="10384" h="9625" extrusionOk="0">
                  <a:moveTo>
                    <a:pt x="8130" y="581"/>
                  </a:moveTo>
                  <a:cubicBezTo>
                    <a:pt x="8643" y="763"/>
                    <a:pt x="9240" y="1079"/>
                    <a:pt x="9717" y="1596"/>
                  </a:cubicBezTo>
                  <a:lnTo>
                    <a:pt x="9717" y="1596"/>
                  </a:lnTo>
                  <a:cubicBezTo>
                    <a:pt x="9544" y="1713"/>
                    <a:pt x="9402" y="1811"/>
                    <a:pt x="9290" y="1878"/>
                  </a:cubicBezTo>
                  <a:cubicBezTo>
                    <a:pt x="9098" y="2006"/>
                    <a:pt x="9033" y="2038"/>
                    <a:pt x="9033" y="2038"/>
                  </a:cubicBezTo>
                  <a:lnTo>
                    <a:pt x="8937" y="2167"/>
                  </a:lnTo>
                  <a:cubicBezTo>
                    <a:pt x="8937" y="2167"/>
                    <a:pt x="8776" y="2424"/>
                    <a:pt x="8583" y="2842"/>
                  </a:cubicBezTo>
                  <a:cubicBezTo>
                    <a:pt x="8230" y="3485"/>
                    <a:pt x="7747" y="4449"/>
                    <a:pt x="7265" y="5317"/>
                  </a:cubicBezTo>
                  <a:cubicBezTo>
                    <a:pt x="7008" y="5767"/>
                    <a:pt x="6783" y="6185"/>
                    <a:pt x="6590" y="6539"/>
                  </a:cubicBezTo>
                  <a:cubicBezTo>
                    <a:pt x="6397" y="6860"/>
                    <a:pt x="6205" y="7149"/>
                    <a:pt x="6108" y="7278"/>
                  </a:cubicBezTo>
                  <a:cubicBezTo>
                    <a:pt x="5883" y="7599"/>
                    <a:pt x="5337" y="7921"/>
                    <a:pt x="4822" y="8114"/>
                  </a:cubicBezTo>
                  <a:cubicBezTo>
                    <a:pt x="4597" y="8210"/>
                    <a:pt x="4372" y="8274"/>
                    <a:pt x="4212" y="8339"/>
                  </a:cubicBezTo>
                  <a:cubicBezTo>
                    <a:pt x="4115" y="8339"/>
                    <a:pt x="4051" y="8371"/>
                    <a:pt x="4019" y="8371"/>
                  </a:cubicBezTo>
                  <a:lnTo>
                    <a:pt x="3922" y="8403"/>
                  </a:lnTo>
                  <a:lnTo>
                    <a:pt x="3890" y="8403"/>
                  </a:lnTo>
                  <a:cubicBezTo>
                    <a:pt x="3890" y="8403"/>
                    <a:pt x="3794" y="8467"/>
                    <a:pt x="3633" y="8532"/>
                  </a:cubicBezTo>
                  <a:cubicBezTo>
                    <a:pt x="3408" y="8628"/>
                    <a:pt x="3054" y="8757"/>
                    <a:pt x="2733" y="8885"/>
                  </a:cubicBezTo>
                  <a:cubicBezTo>
                    <a:pt x="2379" y="9014"/>
                    <a:pt x="2026" y="9110"/>
                    <a:pt x="1865" y="9110"/>
                  </a:cubicBezTo>
                  <a:cubicBezTo>
                    <a:pt x="1769" y="9110"/>
                    <a:pt x="1704" y="9078"/>
                    <a:pt x="1640" y="9046"/>
                  </a:cubicBezTo>
                  <a:cubicBezTo>
                    <a:pt x="1576" y="9014"/>
                    <a:pt x="1576" y="8982"/>
                    <a:pt x="1544" y="8917"/>
                  </a:cubicBezTo>
                  <a:lnTo>
                    <a:pt x="1544" y="8885"/>
                  </a:lnTo>
                  <a:lnTo>
                    <a:pt x="1544" y="8874"/>
                  </a:lnTo>
                  <a:lnTo>
                    <a:pt x="3247" y="4899"/>
                  </a:lnTo>
                  <a:cubicBezTo>
                    <a:pt x="3279" y="4803"/>
                    <a:pt x="3247" y="4642"/>
                    <a:pt x="3119" y="4578"/>
                  </a:cubicBezTo>
                  <a:cubicBezTo>
                    <a:pt x="3085" y="4555"/>
                    <a:pt x="3042" y="4544"/>
                    <a:pt x="2999" y="4544"/>
                  </a:cubicBezTo>
                  <a:cubicBezTo>
                    <a:pt x="2920" y="4544"/>
                    <a:pt x="2839" y="4580"/>
                    <a:pt x="2797" y="4642"/>
                  </a:cubicBezTo>
                  <a:cubicBezTo>
                    <a:pt x="2797" y="4642"/>
                    <a:pt x="2776" y="4666"/>
                    <a:pt x="2737" y="4708"/>
                  </a:cubicBezTo>
                  <a:lnTo>
                    <a:pt x="2737" y="4708"/>
                  </a:lnTo>
                  <a:lnTo>
                    <a:pt x="2733" y="4706"/>
                  </a:lnTo>
                  <a:lnTo>
                    <a:pt x="2729" y="4717"/>
                  </a:lnTo>
                  <a:lnTo>
                    <a:pt x="2729" y="4717"/>
                  </a:lnTo>
                  <a:cubicBezTo>
                    <a:pt x="2606" y="4850"/>
                    <a:pt x="2333" y="5147"/>
                    <a:pt x="2026" y="5478"/>
                  </a:cubicBezTo>
                  <a:cubicBezTo>
                    <a:pt x="1608" y="5960"/>
                    <a:pt x="1158" y="6442"/>
                    <a:pt x="965" y="6635"/>
                  </a:cubicBezTo>
                  <a:cubicBezTo>
                    <a:pt x="933" y="6699"/>
                    <a:pt x="901" y="6699"/>
                    <a:pt x="836" y="6699"/>
                  </a:cubicBezTo>
                  <a:cubicBezTo>
                    <a:pt x="772" y="6699"/>
                    <a:pt x="676" y="6667"/>
                    <a:pt x="611" y="6603"/>
                  </a:cubicBezTo>
                  <a:lnTo>
                    <a:pt x="547" y="6539"/>
                  </a:lnTo>
                  <a:lnTo>
                    <a:pt x="547" y="6506"/>
                  </a:lnTo>
                  <a:cubicBezTo>
                    <a:pt x="611" y="6442"/>
                    <a:pt x="676" y="6378"/>
                    <a:pt x="740" y="6249"/>
                  </a:cubicBezTo>
                  <a:cubicBezTo>
                    <a:pt x="965" y="5896"/>
                    <a:pt x="1286" y="5253"/>
                    <a:pt x="1576" y="4642"/>
                  </a:cubicBezTo>
                  <a:cubicBezTo>
                    <a:pt x="1897" y="4031"/>
                    <a:pt x="2187" y="3421"/>
                    <a:pt x="2315" y="3228"/>
                  </a:cubicBezTo>
                  <a:cubicBezTo>
                    <a:pt x="2315" y="3228"/>
                    <a:pt x="2347" y="3163"/>
                    <a:pt x="2412" y="3131"/>
                  </a:cubicBezTo>
                  <a:cubicBezTo>
                    <a:pt x="2540" y="3035"/>
                    <a:pt x="2765" y="2938"/>
                    <a:pt x="3054" y="2842"/>
                  </a:cubicBezTo>
                  <a:cubicBezTo>
                    <a:pt x="3922" y="2521"/>
                    <a:pt x="5272" y="2167"/>
                    <a:pt x="6430" y="1621"/>
                  </a:cubicBezTo>
                  <a:cubicBezTo>
                    <a:pt x="7137" y="1267"/>
                    <a:pt x="7490" y="1106"/>
                    <a:pt x="7747" y="945"/>
                  </a:cubicBezTo>
                  <a:cubicBezTo>
                    <a:pt x="7876" y="849"/>
                    <a:pt x="7940" y="785"/>
                    <a:pt x="8037" y="688"/>
                  </a:cubicBezTo>
                  <a:cubicBezTo>
                    <a:pt x="8067" y="658"/>
                    <a:pt x="8097" y="621"/>
                    <a:pt x="8130" y="581"/>
                  </a:cubicBezTo>
                  <a:close/>
                  <a:moveTo>
                    <a:pt x="8051" y="1"/>
                  </a:moveTo>
                  <a:cubicBezTo>
                    <a:pt x="7972" y="1"/>
                    <a:pt x="7891" y="31"/>
                    <a:pt x="7844" y="78"/>
                  </a:cubicBezTo>
                  <a:cubicBezTo>
                    <a:pt x="7780" y="206"/>
                    <a:pt x="7715" y="270"/>
                    <a:pt x="7651" y="335"/>
                  </a:cubicBezTo>
                  <a:cubicBezTo>
                    <a:pt x="7555" y="399"/>
                    <a:pt x="7490" y="463"/>
                    <a:pt x="7265" y="592"/>
                  </a:cubicBezTo>
                  <a:cubicBezTo>
                    <a:pt x="7072" y="720"/>
                    <a:pt x="6751" y="881"/>
                    <a:pt x="6205" y="1106"/>
                  </a:cubicBezTo>
                  <a:cubicBezTo>
                    <a:pt x="5369" y="1524"/>
                    <a:pt x="4404" y="1813"/>
                    <a:pt x="3601" y="2071"/>
                  </a:cubicBezTo>
                  <a:cubicBezTo>
                    <a:pt x="3183" y="2231"/>
                    <a:pt x="2797" y="2328"/>
                    <a:pt x="2508" y="2456"/>
                  </a:cubicBezTo>
                  <a:cubicBezTo>
                    <a:pt x="2379" y="2521"/>
                    <a:pt x="2251" y="2617"/>
                    <a:pt x="2122" y="2681"/>
                  </a:cubicBezTo>
                  <a:cubicBezTo>
                    <a:pt x="2026" y="2746"/>
                    <a:pt x="1929" y="2842"/>
                    <a:pt x="1833" y="2938"/>
                  </a:cubicBezTo>
                  <a:cubicBezTo>
                    <a:pt x="1769" y="3099"/>
                    <a:pt x="1640" y="3324"/>
                    <a:pt x="1479" y="3646"/>
                  </a:cubicBezTo>
                  <a:cubicBezTo>
                    <a:pt x="1254" y="4096"/>
                    <a:pt x="965" y="4674"/>
                    <a:pt x="708" y="5189"/>
                  </a:cubicBezTo>
                  <a:cubicBezTo>
                    <a:pt x="579" y="5414"/>
                    <a:pt x="451" y="5639"/>
                    <a:pt x="354" y="5831"/>
                  </a:cubicBezTo>
                  <a:cubicBezTo>
                    <a:pt x="322" y="5928"/>
                    <a:pt x="258" y="5992"/>
                    <a:pt x="226" y="6056"/>
                  </a:cubicBezTo>
                  <a:cubicBezTo>
                    <a:pt x="194" y="6089"/>
                    <a:pt x="161" y="6121"/>
                    <a:pt x="161" y="6153"/>
                  </a:cubicBezTo>
                  <a:cubicBezTo>
                    <a:pt x="65" y="6217"/>
                    <a:pt x="1" y="6378"/>
                    <a:pt x="1" y="6506"/>
                  </a:cubicBezTo>
                  <a:cubicBezTo>
                    <a:pt x="1" y="6732"/>
                    <a:pt x="129" y="6892"/>
                    <a:pt x="290" y="7021"/>
                  </a:cubicBezTo>
                  <a:cubicBezTo>
                    <a:pt x="419" y="7149"/>
                    <a:pt x="611" y="7246"/>
                    <a:pt x="836" y="7246"/>
                  </a:cubicBezTo>
                  <a:cubicBezTo>
                    <a:pt x="1029" y="7246"/>
                    <a:pt x="1190" y="7182"/>
                    <a:pt x="1351" y="7021"/>
                  </a:cubicBezTo>
                  <a:cubicBezTo>
                    <a:pt x="1518" y="6854"/>
                    <a:pt x="1808" y="6546"/>
                    <a:pt x="2104" y="6201"/>
                  </a:cubicBezTo>
                  <a:lnTo>
                    <a:pt x="2104" y="6201"/>
                  </a:lnTo>
                  <a:lnTo>
                    <a:pt x="1029" y="8757"/>
                  </a:lnTo>
                  <a:lnTo>
                    <a:pt x="997" y="8853"/>
                  </a:lnTo>
                  <a:cubicBezTo>
                    <a:pt x="997" y="8885"/>
                    <a:pt x="997" y="9046"/>
                    <a:pt x="1126" y="9239"/>
                  </a:cubicBezTo>
                  <a:cubicBezTo>
                    <a:pt x="1158" y="9335"/>
                    <a:pt x="1254" y="9464"/>
                    <a:pt x="1383" y="9528"/>
                  </a:cubicBezTo>
                  <a:cubicBezTo>
                    <a:pt x="1511" y="9592"/>
                    <a:pt x="1672" y="9625"/>
                    <a:pt x="1865" y="9625"/>
                  </a:cubicBezTo>
                  <a:cubicBezTo>
                    <a:pt x="2058" y="9625"/>
                    <a:pt x="2283" y="9592"/>
                    <a:pt x="2540" y="9528"/>
                  </a:cubicBezTo>
                  <a:cubicBezTo>
                    <a:pt x="3157" y="9332"/>
                    <a:pt x="3895" y="9014"/>
                    <a:pt x="4075" y="8914"/>
                  </a:cubicBezTo>
                  <a:lnTo>
                    <a:pt x="4075" y="8914"/>
                  </a:lnTo>
                  <a:cubicBezTo>
                    <a:pt x="4175" y="8895"/>
                    <a:pt x="4560" y="8797"/>
                    <a:pt x="5047" y="8596"/>
                  </a:cubicBezTo>
                  <a:cubicBezTo>
                    <a:pt x="5562" y="8403"/>
                    <a:pt x="6172" y="8082"/>
                    <a:pt x="6526" y="7599"/>
                  </a:cubicBezTo>
                  <a:cubicBezTo>
                    <a:pt x="6719" y="7374"/>
                    <a:pt x="6976" y="6957"/>
                    <a:pt x="7265" y="6410"/>
                  </a:cubicBezTo>
                  <a:cubicBezTo>
                    <a:pt x="8039" y="5006"/>
                    <a:pt x="9119" y="2913"/>
                    <a:pt x="9344" y="2474"/>
                  </a:cubicBezTo>
                  <a:lnTo>
                    <a:pt x="9344" y="2474"/>
                  </a:lnTo>
                  <a:cubicBezTo>
                    <a:pt x="9430" y="2420"/>
                    <a:pt x="9760" y="2207"/>
                    <a:pt x="10255" y="1878"/>
                  </a:cubicBezTo>
                  <a:cubicBezTo>
                    <a:pt x="10319" y="1846"/>
                    <a:pt x="10383" y="1781"/>
                    <a:pt x="10383" y="1685"/>
                  </a:cubicBezTo>
                  <a:cubicBezTo>
                    <a:pt x="10383" y="1621"/>
                    <a:pt x="10383" y="1556"/>
                    <a:pt x="10319" y="1492"/>
                  </a:cubicBezTo>
                  <a:cubicBezTo>
                    <a:pt x="9708" y="656"/>
                    <a:pt x="8808" y="238"/>
                    <a:pt x="8133" y="13"/>
                  </a:cubicBezTo>
                  <a:cubicBezTo>
                    <a:pt x="8107" y="5"/>
                    <a:pt x="8079" y="1"/>
                    <a:pt x="8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432;p64">
              <a:extLst>
                <a:ext uri="{FF2B5EF4-FFF2-40B4-BE49-F238E27FC236}">
                  <a16:creationId xmlns:a16="http://schemas.microsoft.com/office/drawing/2014/main" id="{0DBC207A-FA4F-46F2-B588-9504D72E4C2F}"/>
                </a:ext>
              </a:extLst>
            </p:cNvPr>
            <p:cNvSpPr/>
            <p:nvPr/>
          </p:nvSpPr>
          <p:spPr>
            <a:xfrm>
              <a:off x="4783150" y="2218225"/>
              <a:ext cx="904075" cy="420950"/>
            </a:xfrm>
            <a:custGeom>
              <a:avLst/>
              <a:gdLst/>
              <a:ahLst/>
              <a:cxnLst/>
              <a:rect l="l" t="t" r="r" b="b"/>
              <a:pathLst>
                <a:path w="36163" h="16838" extrusionOk="0">
                  <a:moveTo>
                    <a:pt x="34427" y="0"/>
                  </a:moveTo>
                  <a:lnTo>
                    <a:pt x="28287" y="2829"/>
                  </a:lnTo>
                  <a:cubicBezTo>
                    <a:pt x="28287" y="2829"/>
                    <a:pt x="26037" y="7072"/>
                    <a:pt x="25619" y="8711"/>
                  </a:cubicBezTo>
                  <a:cubicBezTo>
                    <a:pt x="25202" y="10383"/>
                    <a:pt x="24559" y="12183"/>
                    <a:pt x="24559" y="12183"/>
                  </a:cubicBezTo>
                  <a:cubicBezTo>
                    <a:pt x="24559" y="12183"/>
                    <a:pt x="20412" y="11540"/>
                    <a:pt x="16844" y="11122"/>
                  </a:cubicBezTo>
                  <a:cubicBezTo>
                    <a:pt x="13276" y="10704"/>
                    <a:pt x="8229" y="9804"/>
                    <a:pt x="6976" y="9547"/>
                  </a:cubicBezTo>
                  <a:cubicBezTo>
                    <a:pt x="5999" y="9347"/>
                    <a:pt x="4379" y="8912"/>
                    <a:pt x="3468" y="8912"/>
                  </a:cubicBezTo>
                  <a:cubicBezTo>
                    <a:pt x="3209" y="8912"/>
                    <a:pt x="3007" y="8947"/>
                    <a:pt x="2893" y="9033"/>
                  </a:cubicBezTo>
                  <a:cubicBezTo>
                    <a:pt x="2411" y="9451"/>
                    <a:pt x="2733" y="9386"/>
                    <a:pt x="3311" y="9611"/>
                  </a:cubicBezTo>
                  <a:cubicBezTo>
                    <a:pt x="3568" y="9726"/>
                    <a:pt x="3895" y="9757"/>
                    <a:pt x="4179" y="9757"/>
                  </a:cubicBezTo>
                  <a:cubicBezTo>
                    <a:pt x="4534" y="9757"/>
                    <a:pt x="4822" y="9708"/>
                    <a:pt x="4822" y="9708"/>
                  </a:cubicBezTo>
                  <a:lnTo>
                    <a:pt x="4822" y="9708"/>
                  </a:lnTo>
                  <a:cubicBezTo>
                    <a:pt x="4822" y="9708"/>
                    <a:pt x="3986" y="9965"/>
                    <a:pt x="3086" y="10286"/>
                  </a:cubicBezTo>
                  <a:cubicBezTo>
                    <a:pt x="2154" y="10608"/>
                    <a:pt x="515" y="11186"/>
                    <a:pt x="258" y="11540"/>
                  </a:cubicBezTo>
                  <a:cubicBezTo>
                    <a:pt x="0" y="11861"/>
                    <a:pt x="579" y="13019"/>
                    <a:pt x="1511" y="13019"/>
                  </a:cubicBezTo>
                  <a:cubicBezTo>
                    <a:pt x="2111" y="13019"/>
                    <a:pt x="2611" y="12990"/>
                    <a:pt x="3021" y="12990"/>
                  </a:cubicBezTo>
                  <a:cubicBezTo>
                    <a:pt x="3226" y="12990"/>
                    <a:pt x="3408" y="12997"/>
                    <a:pt x="3568" y="13019"/>
                  </a:cubicBezTo>
                  <a:cubicBezTo>
                    <a:pt x="4083" y="13115"/>
                    <a:pt x="4308" y="13597"/>
                    <a:pt x="5979" y="13597"/>
                  </a:cubicBezTo>
                  <a:cubicBezTo>
                    <a:pt x="7619" y="13597"/>
                    <a:pt x="9965" y="12279"/>
                    <a:pt x="9965" y="12279"/>
                  </a:cubicBezTo>
                  <a:cubicBezTo>
                    <a:pt x="9965" y="12279"/>
                    <a:pt x="17744" y="15847"/>
                    <a:pt x="22148" y="16587"/>
                  </a:cubicBezTo>
                  <a:cubicBezTo>
                    <a:pt x="23180" y="16760"/>
                    <a:pt x="24005" y="16838"/>
                    <a:pt x="24688" y="16838"/>
                  </a:cubicBezTo>
                  <a:cubicBezTo>
                    <a:pt x="26918" y="16838"/>
                    <a:pt x="27624" y="16006"/>
                    <a:pt x="29027" y="14947"/>
                  </a:cubicBezTo>
                  <a:cubicBezTo>
                    <a:pt x="30859" y="13533"/>
                    <a:pt x="36163" y="4822"/>
                    <a:pt x="35745" y="3086"/>
                  </a:cubicBezTo>
                  <a:cubicBezTo>
                    <a:pt x="35327" y="1350"/>
                    <a:pt x="34427" y="0"/>
                    <a:pt x="34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433;p64">
              <a:extLst>
                <a:ext uri="{FF2B5EF4-FFF2-40B4-BE49-F238E27FC236}">
                  <a16:creationId xmlns:a16="http://schemas.microsoft.com/office/drawing/2014/main" id="{A72B6388-2A46-42B6-A217-8BF9A4435290}"/>
                </a:ext>
              </a:extLst>
            </p:cNvPr>
            <p:cNvSpPr/>
            <p:nvPr/>
          </p:nvSpPr>
          <p:spPr>
            <a:xfrm>
              <a:off x="4781550" y="2211775"/>
              <a:ext cx="902475" cy="433975"/>
            </a:xfrm>
            <a:custGeom>
              <a:avLst/>
              <a:gdLst/>
              <a:ahLst/>
              <a:cxnLst/>
              <a:rect l="l" t="t" r="r" b="b"/>
              <a:pathLst>
                <a:path w="36099" h="17359" extrusionOk="0">
                  <a:moveTo>
                    <a:pt x="34465" y="1"/>
                  </a:moveTo>
                  <a:cubicBezTo>
                    <a:pt x="34420" y="1"/>
                    <a:pt x="34373" y="12"/>
                    <a:pt x="34330" y="33"/>
                  </a:cubicBezTo>
                  <a:cubicBezTo>
                    <a:pt x="34202" y="129"/>
                    <a:pt x="34170" y="290"/>
                    <a:pt x="34266" y="419"/>
                  </a:cubicBezTo>
                  <a:lnTo>
                    <a:pt x="34298" y="483"/>
                  </a:lnTo>
                  <a:cubicBezTo>
                    <a:pt x="34459" y="740"/>
                    <a:pt x="35198" y="1930"/>
                    <a:pt x="35552" y="3408"/>
                  </a:cubicBezTo>
                  <a:cubicBezTo>
                    <a:pt x="35552" y="3440"/>
                    <a:pt x="35552" y="3505"/>
                    <a:pt x="35552" y="3569"/>
                  </a:cubicBezTo>
                  <a:cubicBezTo>
                    <a:pt x="35552" y="3794"/>
                    <a:pt x="35487" y="4115"/>
                    <a:pt x="35359" y="4533"/>
                  </a:cubicBezTo>
                  <a:cubicBezTo>
                    <a:pt x="34877" y="6012"/>
                    <a:pt x="33623" y="8358"/>
                    <a:pt x="32337" y="10448"/>
                  </a:cubicBezTo>
                  <a:cubicBezTo>
                    <a:pt x="31662" y="11509"/>
                    <a:pt x="30987" y="12505"/>
                    <a:pt x="30409" y="13309"/>
                  </a:cubicBezTo>
                  <a:cubicBezTo>
                    <a:pt x="29798" y="14112"/>
                    <a:pt x="29251" y="14723"/>
                    <a:pt x="28930" y="14980"/>
                  </a:cubicBezTo>
                  <a:cubicBezTo>
                    <a:pt x="28223" y="15527"/>
                    <a:pt x="27709" y="16009"/>
                    <a:pt x="27098" y="16330"/>
                  </a:cubicBezTo>
                  <a:cubicBezTo>
                    <a:pt x="26519" y="16652"/>
                    <a:pt x="25844" y="16845"/>
                    <a:pt x="24751" y="16845"/>
                  </a:cubicBezTo>
                  <a:cubicBezTo>
                    <a:pt x="24076" y="16845"/>
                    <a:pt x="23273" y="16748"/>
                    <a:pt x="22244" y="16587"/>
                  </a:cubicBezTo>
                  <a:cubicBezTo>
                    <a:pt x="20090" y="16234"/>
                    <a:pt x="17037" y="15141"/>
                    <a:pt x="14561" y="14177"/>
                  </a:cubicBezTo>
                  <a:cubicBezTo>
                    <a:pt x="13308" y="13662"/>
                    <a:pt x="12215" y="13212"/>
                    <a:pt x="11411" y="12859"/>
                  </a:cubicBezTo>
                  <a:cubicBezTo>
                    <a:pt x="11026" y="12698"/>
                    <a:pt x="10704" y="12537"/>
                    <a:pt x="10479" y="12441"/>
                  </a:cubicBezTo>
                  <a:cubicBezTo>
                    <a:pt x="10254" y="12344"/>
                    <a:pt x="10126" y="12280"/>
                    <a:pt x="10126" y="12280"/>
                  </a:cubicBezTo>
                  <a:cubicBezTo>
                    <a:pt x="10099" y="12267"/>
                    <a:pt x="10067" y="12259"/>
                    <a:pt x="10034" y="12259"/>
                  </a:cubicBezTo>
                  <a:cubicBezTo>
                    <a:pt x="9987" y="12259"/>
                    <a:pt x="9938" y="12275"/>
                    <a:pt x="9901" y="12312"/>
                  </a:cubicBezTo>
                  <a:cubicBezTo>
                    <a:pt x="9901" y="12312"/>
                    <a:pt x="9868" y="12312"/>
                    <a:pt x="9804" y="12344"/>
                  </a:cubicBezTo>
                  <a:cubicBezTo>
                    <a:pt x="9547" y="12473"/>
                    <a:pt x="8968" y="12794"/>
                    <a:pt x="8261" y="13084"/>
                  </a:cubicBezTo>
                  <a:cubicBezTo>
                    <a:pt x="7522" y="13341"/>
                    <a:pt x="6718" y="13598"/>
                    <a:pt x="6043" y="13598"/>
                  </a:cubicBezTo>
                  <a:cubicBezTo>
                    <a:pt x="5240" y="13598"/>
                    <a:pt x="4790" y="13469"/>
                    <a:pt x="4500" y="13341"/>
                  </a:cubicBezTo>
                  <a:cubicBezTo>
                    <a:pt x="4340" y="13309"/>
                    <a:pt x="4243" y="13244"/>
                    <a:pt x="4115" y="13180"/>
                  </a:cubicBezTo>
                  <a:cubicBezTo>
                    <a:pt x="3986" y="13116"/>
                    <a:pt x="3857" y="13052"/>
                    <a:pt x="3665" y="13019"/>
                  </a:cubicBezTo>
                  <a:cubicBezTo>
                    <a:pt x="3504" y="12987"/>
                    <a:pt x="3279" y="12987"/>
                    <a:pt x="3086" y="12987"/>
                  </a:cubicBezTo>
                  <a:cubicBezTo>
                    <a:pt x="2668" y="12987"/>
                    <a:pt x="2154" y="13019"/>
                    <a:pt x="1575" y="13019"/>
                  </a:cubicBezTo>
                  <a:cubicBezTo>
                    <a:pt x="1286" y="13019"/>
                    <a:pt x="1029" y="12859"/>
                    <a:pt x="836" y="12634"/>
                  </a:cubicBezTo>
                  <a:cubicBezTo>
                    <a:pt x="643" y="12409"/>
                    <a:pt x="514" y="12119"/>
                    <a:pt x="514" y="11991"/>
                  </a:cubicBezTo>
                  <a:lnTo>
                    <a:pt x="547" y="11959"/>
                  </a:lnTo>
                  <a:cubicBezTo>
                    <a:pt x="547" y="11959"/>
                    <a:pt x="579" y="11927"/>
                    <a:pt x="611" y="11862"/>
                  </a:cubicBezTo>
                  <a:cubicBezTo>
                    <a:pt x="836" y="11734"/>
                    <a:pt x="1286" y="11541"/>
                    <a:pt x="1800" y="11348"/>
                  </a:cubicBezTo>
                  <a:cubicBezTo>
                    <a:pt x="2282" y="11123"/>
                    <a:pt x="2829" y="10930"/>
                    <a:pt x="3215" y="10801"/>
                  </a:cubicBezTo>
                  <a:cubicBezTo>
                    <a:pt x="3697" y="10641"/>
                    <a:pt x="4115" y="10480"/>
                    <a:pt x="4436" y="10384"/>
                  </a:cubicBezTo>
                  <a:cubicBezTo>
                    <a:pt x="4757" y="10287"/>
                    <a:pt x="4950" y="10223"/>
                    <a:pt x="4950" y="10223"/>
                  </a:cubicBezTo>
                  <a:cubicBezTo>
                    <a:pt x="5079" y="10191"/>
                    <a:pt x="5175" y="10030"/>
                    <a:pt x="5143" y="9901"/>
                  </a:cubicBezTo>
                  <a:cubicBezTo>
                    <a:pt x="5115" y="9790"/>
                    <a:pt x="5015" y="9702"/>
                    <a:pt x="4883" y="9702"/>
                  </a:cubicBezTo>
                  <a:cubicBezTo>
                    <a:pt x="4863" y="9702"/>
                    <a:pt x="4843" y="9704"/>
                    <a:pt x="4822" y="9709"/>
                  </a:cubicBezTo>
                  <a:lnTo>
                    <a:pt x="4790" y="9709"/>
                  </a:lnTo>
                  <a:cubicBezTo>
                    <a:pt x="4790" y="9709"/>
                    <a:pt x="4786" y="9710"/>
                    <a:pt x="4780" y="9712"/>
                  </a:cubicBezTo>
                  <a:lnTo>
                    <a:pt x="4780" y="9712"/>
                  </a:lnTo>
                  <a:cubicBezTo>
                    <a:pt x="4678" y="9741"/>
                    <a:pt x="4460" y="9741"/>
                    <a:pt x="4211" y="9741"/>
                  </a:cubicBezTo>
                  <a:cubicBezTo>
                    <a:pt x="3954" y="9741"/>
                    <a:pt x="3697" y="9709"/>
                    <a:pt x="3504" y="9644"/>
                  </a:cubicBezTo>
                  <a:cubicBezTo>
                    <a:pt x="3369" y="9587"/>
                    <a:pt x="3258" y="9541"/>
                    <a:pt x="3163" y="9506"/>
                  </a:cubicBezTo>
                  <a:lnTo>
                    <a:pt x="3163" y="9506"/>
                  </a:lnTo>
                  <a:cubicBezTo>
                    <a:pt x="3179" y="9494"/>
                    <a:pt x="3215" y="9473"/>
                    <a:pt x="3279" y="9451"/>
                  </a:cubicBezTo>
                  <a:lnTo>
                    <a:pt x="3568" y="9451"/>
                  </a:lnTo>
                  <a:cubicBezTo>
                    <a:pt x="3986" y="9451"/>
                    <a:pt x="4597" y="9548"/>
                    <a:pt x="5240" y="9676"/>
                  </a:cubicBezTo>
                  <a:cubicBezTo>
                    <a:pt x="5850" y="9805"/>
                    <a:pt x="6493" y="9966"/>
                    <a:pt x="6975" y="10062"/>
                  </a:cubicBezTo>
                  <a:cubicBezTo>
                    <a:pt x="8229" y="10319"/>
                    <a:pt x="13276" y="11219"/>
                    <a:pt x="16876" y="11637"/>
                  </a:cubicBezTo>
                  <a:cubicBezTo>
                    <a:pt x="18644" y="11862"/>
                    <a:pt x="20572" y="12119"/>
                    <a:pt x="22051" y="12344"/>
                  </a:cubicBezTo>
                  <a:cubicBezTo>
                    <a:pt x="22790" y="12441"/>
                    <a:pt x="23433" y="12537"/>
                    <a:pt x="23851" y="12602"/>
                  </a:cubicBezTo>
                  <a:cubicBezTo>
                    <a:pt x="24301" y="12666"/>
                    <a:pt x="24558" y="12730"/>
                    <a:pt x="24558" y="12730"/>
                  </a:cubicBezTo>
                  <a:cubicBezTo>
                    <a:pt x="24687" y="12730"/>
                    <a:pt x="24816" y="12666"/>
                    <a:pt x="24848" y="12537"/>
                  </a:cubicBezTo>
                  <a:cubicBezTo>
                    <a:pt x="24848" y="12537"/>
                    <a:pt x="25523" y="10705"/>
                    <a:pt x="25941" y="9034"/>
                  </a:cubicBezTo>
                  <a:cubicBezTo>
                    <a:pt x="26133" y="8262"/>
                    <a:pt x="26808" y="6783"/>
                    <a:pt x="27419" y="5530"/>
                  </a:cubicBezTo>
                  <a:cubicBezTo>
                    <a:pt x="27709" y="4887"/>
                    <a:pt x="27998" y="4308"/>
                    <a:pt x="28223" y="3890"/>
                  </a:cubicBezTo>
                  <a:cubicBezTo>
                    <a:pt x="28448" y="3473"/>
                    <a:pt x="28576" y="3215"/>
                    <a:pt x="28576" y="3215"/>
                  </a:cubicBezTo>
                  <a:cubicBezTo>
                    <a:pt x="28641" y="3087"/>
                    <a:pt x="28609" y="2926"/>
                    <a:pt x="28480" y="2862"/>
                  </a:cubicBezTo>
                  <a:cubicBezTo>
                    <a:pt x="28437" y="2830"/>
                    <a:pt x="28387" y="2815"/>
                    <a:pt x="28337" y="2815"/>
                  </a:cubicBezTo>
                  <a:cubicBezTo>
                    <a:pt x="28237" y="2815"/>
                    <a:pt x="28137" y="2872"/>
                    <a:pt x="28094" y="2958"/>
                  </a:cubicBezTo>
                  <a:cubicBezTo>
                    <a:pt x="28094" y="2958"/>
                    <a:pt x="27548" y="4019"/>
                    <a:pt x="26937" y="5305"/>
                  </a:cubicBezTo>
                  <a:cubicBezTo>
                    <a:pt x="26326" y="6558"/>
                    <a:pt x="25651" y="8037"/>
                    <a:pt x="25426" y="8905"/>
                  </a:cubicBezTo>
                  <a:cubicBezTo>
                    <a:pt x="25233" y="9741"/>
                    <a:pt x="24944" y="10609"/>
                    <a:pt x="24751" y="11251"/>
                  </a:cubicBezTo>
                  <a:cubicBezTo>
                    <a:pt x="24623" y="11573"/>
                    <a:pt x="24526" y="11862"/>
                    <a:pt x="24462" y="12055"/>
                  </a:cubicBezTo>
                  <a:cubicBezTo>
                    <a:pt x="24451" y="12089"/>
                    <a:pt x="24441" y="12120"/>
                    <a:pt x="24431" y="12149"/>
                  </a:cubicBezTo>
                  <a:lnTo>
                    <a:pt x="24431" y="12149"/>
                  </a:lnTo>
                  <a:cubicBezTo>
                    <a:pt x="23524" y="12011"/>
                    <a:pt x="20017" y="11483"/>
                    <a:pt x="16940" y="11123"/>
                  </a:cubicBezTo>
                  <a:cubicBezTo>
                    <a:pt x="13372" y="10705"/>
                    <a:pt x="8325" y="9773"/>
                    <a:pt x="7072" y="9548"/>
                  </a:cubicBezTo>
                  <a:cubicBezTo>
                    <a:pt x="6622" y="9451"/>
                    <a:pt x="5979" y="9291"/>
                    <a:pt x="5336" y="9162"/>
                  </a:cubicBezTo>
                  <a:cubicBezTo>
                    <a:pt x="4693" y="9034"/>
                    <a:pt x="4050" y="8905"/>
                    <a:pt x="3568" y="8905"/>
                  </a:cubicBezTo>
                  <a:cubicBezTo>
                    <a:pt x="3407" y="8905"/>
                    <a:pt x="3279" y="8905"/>
                    <a:pt x="3150" y="8937"/>
                  </a:cubicBezTo>
                  <a:cubicBezTo>
                    <a:pt x="3022" y="8969"/>
                    <a:pt x="2893" y="9001"/>
                    <a:pt x="2797" y="9098"/>
                  </a:cubicBezTo>
                  <a:cubicBezTo>
                    <a:pt x="2700" y="9162"/>
                    <a:pt x="2636" y="9226"/>
                    <a:pt x="2572" y="9291"/>
                  </a:cubicBezTo>
                  <a:cubicBezTo>
                    <a:pt x="2539" y="9355"/>
                    <a:pt x="2475" y="9451"/>
                    <a:pt x="2475" y="9580"/>
                  </a:cubicBezTo>
                  <a:cubicBezTo>
                    <a:pt x="2475" y="9644"/>
                    <a:pt x="2475" y="9741"/>
                    <a:pt x="2539" y="9773"/>
                  </a:cubicBezTo>
                  <a:cubicBezTo>
                    <a:pt x="2604" y="9869"/>
                    <a:pt x="2668" y="9901"/>
                    <a:pt x="2700" y="9934"/>
                  </a:cubicBezTo>
                  <a:cubicBezTo>
                    <a:pt x="2797" y="9966"/>
                    <a:pt x="2861" y="9998"/>
                    <a:pt x="2957" y="10030"/>
                  </a:cubicBezTo>
                  <a:cubicBezTo>
                    <a:pt x="3054" y="10062"/>
                    <a:pt x="3182" y="10094"/>
                    <a:pt x="3279" y="10126"/>
                  </a:cubicBezTo>
                  <a:cubicBezTo>
                    <a:pt x="3317" y="10142"/>
                    <a:pt x="3355" y="10155"/>
                    <a:pt x="3393" y="10168"/>
                  </a:cubicBezTo>
                  <a:lnTo>
                    <a:pt x="3393" y="10168"/>
                  </a:lnTo>
                  <a:cubicBezTo>
                    <a:pt x="3282" y="10206"/>
                    <a:pt x="3168" y="10246"/>
                    <a:pt x="3054" y="10287"/>
                  </a:cubicBezTo>
                  <a:cubicBezTo>
                    <a:pt x="2604" y="10448"/>
                    <a:pt x="1961" y="10705"/>
                    <a:pt x="1382" y="10930"/>
                  </a:cubicBezTo>
                  <a:cubicBezTo>
                    <a:pt x="1093" y="11026"/>
                    <a:pt x="836" y="11155"/>
                    <a:pt x="611" y="11251"/>
                  </a:cubicBezTo>
                  <a:cubicBezTo>
                    <a:pt x="514" y="11316"/>
                    <a:pt x="418" y="11380"/>
                    <a:pt x="322" y="11444"/>
                  </a:cubicBezTo>
                  <a:cubicBezTo>
                    <a:pt x="225" y="11509"/>
                    <a:pt x="161" y="11541"/>
                    <a:pt x="96" y="11637"/>
                  </a:cubicBezTo>
                  <a:cubicBezTo>
                    <a:pt x="32" y="11734"/>
                    <a:pt x="0" y="11894"/>
                    <a:pt x="0" y="11991"/>
                  </a:cubicBezTo>
                  <a:cubicBezTo>
                    <a:pt x="0" y="12344"/>
                    <a:pt x="161" y="12666"/>
                    <a:pt x="418" y="12987"/>
                  </a:cubicBezTo>
                  <a:cubicBezTo>
                    <a:pt x="675" y="13309"/>
                    <a:pt x="1093" y="13566"/>
                    <a:pt x="1575" y="13566"/>
                  </a:cubicBezTo>
                  <a:cubicBezTo>
                    <a:pt x="2186" y="13566"/>
                    <a:pt x="2668" y="13502"/>
                    <a:pt x="3086" y="13502"/>
                  </a:cubicBezTo>
                  <a:cubicBezTo>
                    <a:pt x="3279" y="13502"/>
                    <a:pt x="3440" y="13534"/>
                    <a:pt x="3600" y="13534"/>
                  </a:cubicBezTo>
                  <a:cubicBezTo>
                    <a:pt x="3665" y="13566"/>
                    <a:pt x="3761" y="13598"/>
                    <a:pt x="3857" y="13662"/>
                  </a:cubicBezTo>
                  <a:cubicBezTo>
                    <a:pt x="4050" y="13727"/>
                    <a:pt x="4275" y="13855"/>
                    <a:pt x="4597" y="13952"/>
                  </a:cubicBezTo>
                  <a:cubicBezTo>
                    <a:pt x="4950" y="14048"/>
                    <a:pt x="5400" y="14144"/>
                    <a:pt x="6043" y="14144"/>
                  </a:cubicBezTo>
                  <a:cubicBezTo>
                    <a:pt x="6943" y="14144"/>
                    <a:pt x="7940" y="13791"/>
                    <a:pt x="8743" y="13437"/>
                  </a:cubicBezTo>
                  <a:cubicBezTo>
                    <a:pt x="9312" y="13210"/>
                    <a:pt x="9784" y="12966"/>
                    <a:pt x="10012" y="12843"/>
                  </a:cubicBezTo>
                  <a:lnTo>
                    <a:pt x="10012" y="12843"/>
                  </a:lnTo>
                  <a:cubicBezTo>
                    <a:pt x="10459" y="13040"/>
                    <a:pt x="12212" y="13802"/>
                    <a:pt x="14369" y="14659"/>
                  </a:cubicBezTo>
                  <a:cubicBezTo>
                    <a:pt x="16876" y="15655"/>
                    <a:pt x="19930" y="16716"/>
                    <a:pt x="22148" y="17102"/>
                  </a:cubicBezTo>
                  <a:cubicBezTo>
                    <a:pt x="23208" y="17295"/>
                    <a:pt x="24044" y="17359"/>
                    <a:pt x="24751" y="17359"/>
                  </a:cubicBezTo>
                  <a:cubicBezTo>
                    <a:pt x="25908" y="17359"/>
                    <a:pt x="26680" y="17166"/>
                    <a:pt x="27355" y="16780"/>
                  </a:cubicBezTo>
                  <a:cubicBezTo>
                    <a:pt x="28030" y="16427"/>
                    <a:pt x="28576" y="15945"/>
                    <a:pt x="29251" y="15398"/>
                  </a:cubicBezTo>
                  <a:cubicBezTo>
                    <a:pt x="29734" y="15012"/>
                    <a:pt x="30377" y="14241"/>
                    <a:pt x="31084" y="13277"/>
                  </a:cubicBezTo>
                  <a:cubicBezTo>
                    <a:pt x="32177" y="11766"/>
                    <a:pt x="33430" y="9773"/>
                    <a:pt x="34395" y="7941"/>
                  </a:cubicBezTo>
                  <a:cubicBezTo>
                    <a:pt x="34877" y="7041"/>
                    <a:pt x="35295" y="6173"/>
                    <a:pt x="35616" y="5401"/>
                  </a:cubicBezTo>
                  <a:cubicBezTo>
                    <a:pt x="35905" y="4662"/>
                    <a:pt x="36098" y="4051"/>
                    <a:pt x="36098" y="3569"/>
                  </a:cubicBezTo>
                  <a:cubicBezTo>
                    <a:pt x="36098" y="3473"/>
                    <a:pt x="36098" y="3376"/>
                    <a:pt x="36066" y="3280"/>
                  </a:cubicBezTo>
                  <a:cubicBezTo>
                    <a:pt x="35648" y="1480"/>
                    <a:pt x="34716" y="129"/>
                    <a:pt x="34684" y="129"/>
                  </a:cubicBezTo>
                  <a:cubicBezTo>
                    <a:pt x="34641" y="44"/>
                    <a:pt x="34555" y="1"/>
                    <a:pt x="34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434;p64">
              <a:extLst>
                <a:ext uri="{FF2B5EF4-FFF2-40B4-BE49-F238E27FC236}">
                  <a16:creationId xmlns:a16="http://schemas.microsoft.com/office/drawing/2014/main" id="{E338F710-8E12-4779-AAE9-0D9FA5C3F947}"/>
                </a:ext>
              </a:extLst>
            </p:cNvPr>
            <p:cNvSpPr/>
            <p:nvPr/>
          </p:nvSpPr>
          <p:spPr>
            <a:xfrm>
              <a:off x="4783150" y="2441025"/>
              <a:ext cx="293350" cy="117150"/>
            </a:xfrm>
            <a:custGeom>
              <a:avLst/>
              <a:gdLst/>
              <a:ahLst/>
              <a:cxnLst/>
              <a:rect l="l" t="t" r="r" b="b"/>
              <a:pathLst>
                <a:path w="11734" h="4686" extrusionOk="0">
                  <a:moveTo>
                    <a:pt x="3468" y="0"/>
                  </a:moveTo>
                  <a:cubicBezTo>
                    <a:pt x="3209" y="0"/>
                    <a:pt x="3007" y="35"/>
                    <a:pt x="2893" y="121"/>
                  </a:cubicBezTo>
                  <a:cubicBezTo>
                    <a:pt x="2411" y="539"/>
                    <a:pt x="2733" y="474"/>
                    <a:pt x="3311" y="699"/>
                  </a:cubicBezTo>
                  <a:cubicBezTo>
                    <a:pt x="3568" y="814"/>
                    <a:pt x="3895" y="845"/>
                    <a:pt x="4179" y="845"/>
                  </a:cubicBezTo>
                  <a:cubicBezTo>
                    <a:pt x="4534" y="845"/>
                    <a:pt x="4822" y="796"/>
                    <a:pt x="4822" y="796"/>
                  </a:cubicBezTo>
                  <a:lnTo>
                    <a:pt x="4822" y="796"/>
                  </a:lnTo>
                  <a:cubicBezTo>
                    <a:pt x="4822" y="796"/>
                    <a:pt x="3986" y="1053"/>
                    <a:pt x="3086" y="1374"/>
                  </a:cubicBezTo>
                  <a:cubicBezTo>
                    <a:pt x="2154" y="1696"/>
                    <a:pt x="515" y="2274"/>
                    <a:pt x="258" y="2628"/>
                  </a:cubicBezTo>
                  <a:cubicBezTo>
                    <a:pt x="0" y="2949"/>
                    <a:pt x="579" y="4107"/>
                    <a:pt x="1511" y="4107"/>
                  </a:cubicBezTo>
                  <a:cubicBezTo>
                    <a:pt x="2111" y="4107"/>
                    <a:pt x="2611" y="4078"/>
                    <a:pt x="3021" y="4078"/>
                  </a:cubicBezTo>
                  <a:cubicBezTo>
                    <a:pt x="3226" y="4078"/>
                    <a:pt x="3408" y="4085"/>
                    <a:pt x="3568" y="4107"/>
                  </a:cubicBezTo>
                  <a:cubicBezTo>
                    <a:pt x="4083" y="4203"/>
                    <a:pt x="4308" y="4685"/>
                    <a:pt x="5979" y="4685"/>
                  </a:cubicBezTo>
                  <a:cubicBezTo>
                    <a:pt x="7619" y="4685"/>
                    <a:pt x="9965" y="3367"/>
                    <a:pt x="9965" y="3367"/>
                  </a:cubicBezTo>
                  <a:cubicBezTo>
                    <a:pt x="9965" y="3367"/>
                    <a:pt x="10576" y="3657"/>
                    <a:pt x="11540" y="4074"/>
                  </a:cubicBezTo>
                  <a:lnTo>
                    <a:pt x="11733" y="1471"/>
                  </a:lnTo>
                  <a:cubicBezTo>
                    <a:pt x="9579" y="1117"/>
                    <a:pt x="7683" y="764"/>
                    <a:pt x="6976" y="635"/>
                  </a:cubicBezTo>
                  <a:cubicBezTo>
                    <a:pt x="5999" y="435"/>
                    <a:pt x="4379" y="0"/>
                    <a:pt x="34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435;p64">
              <a:extLst>
                <a:ext uri="{FF2B5EF4-FFF2-40B4-BE49-F238E27FC236}">
                  <a16:creationId xmlns:a16="http://schemas.microsoft.com/office/drawing/2014/main" id="{2B70F80C-4230-46EC-AF82-D8D31A451E81}"/>
                </a:ext>
              </a:extLst>
            </p:cNvPr>
            <p:cNvSpPr/>
            <p:nvPr/>
          </p:nvSpPr>
          <p:spPr>
            <a:xfrm>
              <a:off x="4781550" y="2434375"/>
              <a:ext cx="302175" cy="131025"/>
            </a:xfrm>
            <a:custGeom>
              <a:avLst/>
              <a:gdLst/>
              <a:ahLst/>
              <a:cxnLst/>
              <a:rect l="l" t="t" r="r" b="b"/>
              <a:pathLst>
                <a:path w="12087" h="5241" extrusionOk="0">
                  <a:moveTo>
                    <a:pt x="3568" y="547"/>
                  </a:moveTo>
                  <a:cubicBezTo>
                    <a:pt x="3986" y="547"/>
                    <a:pt x="4597" y="644"/>
                    <a:pt x="5240" y="772"/>
                  </a:cubicBezTo>
                  <a:cubicBezTo>
                    <a:pt x="5850" y="901"/>
                    <a:pt x="6493" y="1062"/>
                    <a:pt x="6975" y="1158"/>
                  </a:cubicBezTo>
                  <a:cubicBezTo>
                    <a:pt x="7656" y="1282"/>
                    <a:pt x="9439" y="1614"/>
                    <a:pt x="11521" y="1954"/>
                  </a:cubicBezTo>
                  <a:lnTo>
                    <a:pt x="11521" y="1954"/>
                  </a:lnTo>
                  <a:lnTo>
                    <a:pt x="11374" y="3947"/>
                  </a:lnTo>
                  <a:lnTo>
                    <a:pt x="11374" y="3947"/>
                  </a:lnTo>
                  <a:cubicBezTo>
                    <a:pt x="11041" y="3803"/>
                    <a:pt x="10764" y="3667"/>
                    <a:pt x="10543" y="3569"/>
                  </a:cubicBezTo>
                  <a:cubicBezTo>
                    <a:pt x="10286" y="3473"/>
                    <a:pt x="10126" y="3376"/>
                    <a:pt x="10126" y="3376"/>
                  </a:cubicBezTo>
                  <a:cubicBezTo>
                    <a:pt x="10099" y="3363"/>
                    <a:pt x="10067" y="3355"/>
                    <a:pt x="10034" y="3355"/>
                  </a:cubicBezTo>
                  <a:cubicBezTo>
                    <a:pt x="9987" y="3355"/>
                    <a:pt x="9938" y="3371"/>
                    <a:pt x="9901" y="3408"/>
                  </a:cubicBezTo>
                  <a:cubicBezTo>
                    <a:pt x="9901" y="3408"/>
                    <a:pt x="9868" y="3408"/>
                    <a:pt x="9804" y="3440"/>
                  </a:cubicBezTo>
                  <a:cubicBezTo>
                    <a:pt x="9547" y="3569"/>
                    <a:pt x="8968" y="3890"/>
                    <a:pt x="8261" y="4180"/>
                  </a:cubicBezTo>
                  <a:cubicBezTo>
                    <a:pt x="7522" y="4437"/>
                    <a:pt x="6718" y="4694"/>
                    <a:pt x="6043" y="4694"/>
                  </a:cubicBezTo>
                  <a:cubicBezTo>
                    <a:pt x="5240" y="4694"/>
                    <a:pt x="4790" y="4565"/>
                    <a:pt x="4500" y="4437"/>
                  </a:cubicBezTo>
                  <a:cubicBezTo>
                    <a:pt x="4340" y="4405"/>
                    <a:pt x="4243" y="4340"/>
                    <a:pt x="4115" y="4276"/>
                  </a:cubicBezTo>
                  <a:cubicBezTo>
                    <a:pt x="3986" y="4212"/>
                    <a:pt x="3857" y="4148"/>
                    <a:pt x="3665" y="4115"/>
                  </a:cubicBezTo>
                  <a:cubicBezTo>
                    <a:pt x="3504" y="4083"/>
                    <a:pt x="3279" y="4083"/>
                    <a:pt x="3086" y="4083"/>
                  </a:cubicBezTo>
                  <a:cubicBezTo>
                    <a:pt x="2668" y="4083"/>
                    <a:pt x="2154" y="4115"/>
                    <a:pt x="1575" y="4115"/>
                  </a:cubicBezTo>
                  <a:cubicBezTo>
                    <a:pt x="1286" y="4115"/>
                    <a:pt x="1029" y="3955"/>
                    <a:pt x="836" y="3730"/>
                  </a:cubicBezTo>
                  <a:cubicBezTo>
                    <a:pt x="643" y="3505"/>
                    <a:pt x="514" y="3215"/>
                    <a:pt x="514" y="3087"/>
                  </a:cubicBezTo>
                  <a:lnTo>
                    <a:pt x="547" y="3055"/>
                  </a:lnTo>
                  <a:cubicBezTo>
                    <a:pt x="547" y="3055"/>
                    <a:pt x="579" y="3023"/>
                    <a:pt x="611" y="2958"/>
                  </a:cubicBezTo>
                  <a:cubicBezTo>
                    <a:pt x="836" y="2830"/>
                    <a:pt x="1286" y="2637"/>
                    <a:pt x="1800" y="2444"/>
                  </a:cubicBezTo>
                  <a:cubicBezTo>
                    <a:pt x="2282" y="2219"/>
                    <a:pt x="2829" y="2026"/>
                    <a:pt x="3215" y="1897"/>
                  </a:cubicBezTo>
                  <a:cubicBezTo>
                    <a:pt x="3697" y="1737"/>
                    <a:pt x="4115" y="1576"/>
                    <a:pt x="4436" y="1480"/>
                  </a:cubicBezTo>
                  <a:cubicBezTo>
                    <a:pt x="4757" y="1383"/>
                    <a:pt x="4950" y="1319"/>
                    <a:pt x="4950" y="1319"/>
                  </a:cubicBezTo>
                  <a:cubicBezTo>
                    <a:pt x="5079" y="1287"/>
                    <a:pt x="5175" y="1126"/>
                    <a:pt x="5143" y="997"/>
                  </a:cubicBezTo>
                  <a:cubicBezTo>
                    <a:pt x="5115" y="886"/>
                    <a:pt x="5015" y="798"/>
                    <a:pt x="4883" y="798"/>
                  </a:cubicBezTo>
                  <a:cubicBezTo>
                    <a:pt x="4863" y="798"/>
                    <a:pt x="4843" y="800"/>
                    <a:pt x="4822" y="805"/>
                  </a:cubicBezTo>
                  <a:lnTo>
                    <a:pt x="4790" y="805"/>
                  </a:lnTo>
                  <a:cubicBezTo>
                    <a:pt x="4790" y="805"/>
                    <a:pt x="4786" y="806"/>
                    <a:pt x="4780" y="808"/>
                  </a:cubicBezTo>
                  <a:lnTo>
                    <a:pt x="4780" y="808"/>
                  </a:lnTo>
                  <a:cubicBezTo>
                    <a:pt x="4678" y="837"/>
                    <a:pt x="4460" y="837"/>
                    <a:pt x="4211" y="837"/>
                  </a:cubicBezTo>
                  <a:cubicBezTo>
                    <a:pt x="3954" y="837"/>
                    <a:pt x="3697" y="805"/>
                    <a:pt x="3504" y="740"/>
                  </a:cubicBezTo>
                  <a:cubicBezTo>
                    <a:pt x="3369" y="683"/>
                    <a:pt x="3258" y="637"/>
                    <a:pt x="3163" y="602"/>
                  </a:cubicBezTo>
                  <a:lnTo>
                    <a:pt x="3163" y="602"/>
                  </a:lnTo>
                  <a:cubicBezTo>
                    <a:pt x="3179" y="590"/>
                    <a:pt x="3215" y="569"/>
                    <a:pt x="3279" y="547"/>
                  </a:cubicBezTo>
                  <a:close/>
                  <a:moveTo>
                    <a:pt x="3568" y="1"/>
                  </a:moveTo>
                  <a:cubicBezTo>
                    <a:pt x="3407" y="1"/>
                    <a:pt x="3279" y="1"/>
                    <a:pt x="3150" y="33"/>
                  </a:cubicBezTo>
                  <a:cubicBezTo>
                    <a:pt x="3022" y="65"/>
                    <a:pt x="2893" y="97"/>
                    <a:pt x="2797" y="194"/>
                  </a:cubicBezTo>
                  <a:cubicBezTo>
                    <a:pt x="2700" y="258"/>
                    <a:pt x="2636" y="322"/>
                    <a:pt x="2572" y="387"/>
                  </a:cubicBezTo>
                  <a:cubicBezTo>
                    <a:pt x="2539" y="451"/>
                    <a:pt x="2475" y="547"/>
                    <a:pt x="2475" y="676"/>
                  </a:cubicBezTo>
                  <a:cubicBezTo>
                    <a:pt x="2475" y="740"/>
                    <a:pt x="2475" y="837"/>
                    <a:pt x="2539" y="869"/>
                  </a:cubicBezTo>
                  <a:cubicBezTo>
                    <a:pt x="2604" y="965"/>
                    <a:pt x="2668" y="997"/>
                    <a:pt x="2700" y="1030"/>
                  </a:cubicBezTo>
                  <a:cubicBezTo>
                    <a:pt x="2797" y="1062"/>
                    <a:pt x="2861" y="1094"/>
                    <a:pt x="2957" y="1126"/>
                  </a:cubicBezTo>
                  <a:cubicBezTo>
                    <a:pt x="3054" y="1158"/>
                    <a:pt x="3182" y="1190"/>
                    <a:pt x="3279" y="1222"/>
                  </a:cubicBezTo>
                  <a:cubicBezTo>
                    <a:pt x="3317" y="1238"/>
                    <a:pt x="3355" y="1251"/>
                    <a:pt x="3393" y="1264"/>
                  </a:cubicBezTo>
                  <a:lnTo>
                    <a:pt x="3393" y="1264"/>
                  </a:lnTo>
                  <a:cubicBezTo>
                    <a:pt x="3282" y="1302"/>
                    <a:pt x="3168" y="1342"/>
                    <a:pt x="3054" y="1383"/>
                  </a:cubicBezTo>
                  <a:cubicBezTo>
                    <a:pt x="2604" y="1544"/>
                    <a:pt x="1961" y="1801"/>
                    <a:pt x="1382" y="2026"/>
                  </a:cubicBezTo>
                  <a:cubicBezTo>
                    <a:pt x="1093" y="2122"/>
                    <a:pt x="836" y="2251"/>
                    <a:pt x="611" y="2347"/>
                  </a:cubicBezTo>
                  <a:cubicBezTo>
                    <a:pt x="514" y="2412"/>
                    <a:pt x="418" y="2476"/>
                    <a:pt x="322" y="2540"/>
                  </a:cubicBezTo>
                  <a:cubicBezTo>
                    <a:pt x="225" y="2605"/>
                    <a:pt x="161" y="2637"/>
                    <a:pt x="96" y="2733"/>
                  </a:cubicBezTo>
                  <a:cubicBezTo>
                    <a:pt x="32" y="2830"/>
                    <a:pt x="0" y="2990"/>
                    <a:pt x="0" y="3087"/>
                  </a:cubicBezTo>
                  <a:cubicBezTo>
                    <a:pt x="0" y="3440"/>
                    <a:pt x="161" y="3762"/>
                    <a:pt x="418" y="4083"/>
                  </a:cubicBezTo>
                  <a:cubicBezTo>
                    <a:pt x="675" y="4405"/>
                    <a:pt x="1093" y="4662"/>
                    <a:pt x="1575" y="4662"/>
                  </a:cubicBezTo>
                  <a:cubicBezTo>
                    <a:pt x="2186" y="4662"/>
                    <a:pt x="2668" y="4598"/>
                    <a:pt x="3086" y="4598"/>
                  </a:cubicBezTo>
                  <a:cubicBezTo>
                    <a:pt x="3279" y="4598"/>
                    <a:pt x="3440" y="4630"/>
                    <a:pt x="3600" y="4630"/>
                  </a:cubicBezTo>
                  <a:cubicBezTo>
                    <a:pt x="3665" y="4662"/>
                    <a:pt x="3761" y="4694"/>
                    <a:pt x="3857" y="4758"/>
                  </a:cubicBezTo>
                  <a:cubicBezTo>
                    <a:pt x="4050" y="4823"/>
                    <a:pt x="4275" y="4951"/>
                    <a:pt x="4597" y="5048"/>
                  </a:cubicBezTo>
                  <a:cubicBezTo>
                    <a:pt x="4950" y="5144"/>
                    <a:pt x="5400" y="5240"/>
                    <a:pt x="6043" y="5240"/>
                  </a:cubicBezTo>
                  <a:cubicBezTo>
                    <a:pt x="6943" y="5240"/>
                    <a:pt x="7940" y="4887"/>
                    <a:pt x="8743" y="4533"/>
                  </a:cubicBezTo>
                  <a:cubicBezTo>
                    <a:pt x="9314" y="4305"/>
                    <a:pt x="9787" y="4061"/>
                    <a:pt x="10014" y="3938"/>
                  </a:cubicBezTo>
                  <a:lnTo>
                    <a:pt x="10014" y="3938"/>
                  </a:lnTo>
                  <a:cubicBezTo>
                    <a:pt x="10234" y="4031"/>
                    <a:pt x="10763" y="4253"/>
                    <a:pt x="11508" y="4565"/>
                  </a:cubicBezTo>
                  <a:cubicBezTo>
                    <a:pt x="11540" y="4582"/>
                    <a:pt x="11580" y="4590"/>
                    <a:pt x="11620" y="4590"/>
                  </a:cubicBezTo>
                  <a:cubicBezTo>
                    <a:pt x="11660" y="4590"/>
                    <a:pt x="11701" y="4582"/>
                    <a:pt x="11733" y="4565"/>
                  </a:cubicBezTo>
                  <a:cubicBezTo>
                    <a:pt x="11797" y="4501"/>
                    <a:pt x="11861" y="4437"/>
                    <a:pt x="11861" y="4340"/>
                  </a:cubicBezTo>
                  <a:lnTo>
                    <a:pt x="12086" y="1769"/>
                  </a:lnTo>
                  <a:cubicBezTo>
                    <a:pt x="12086" y="1608"/>
                    <a:pt x="11990" y="1512"/>
                    <a:pt x="11861" y="1480"/>
                  </a:cubicBezTo>
                  <a:cubicBezTo>
                    <a:pt x="9676" y="1126"/>
                    <a:pt x="7779" y="772"/>
                    <a:pt x="7104" y="644"/>
                  </a:cubicBezTo>
                  <a:cubicBezTo>
                    <a:pt x="6622" y="547"/>
                    <a:pt x="5979" y="387"/>
                    <a:pt x="5336" y="258"/>
                  </a:cubicBezTo>
                  <a:cubicBezTo>
                    <a:pt x="4693" y="130"/>
                    <a:pt x="4050" y="1"/>
                    <a:pt x="3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436;p64">
              <a:extLst>
                <a:ext uri="{FF2B5EF4-FFF2-40B4-BE49-F238E27FC236}">
                  <a16:creationId xmlns:a16="http://schemas.microsoft.com/office/drawing/2014/main" id="{E8ABE0ED-73CB-4DFF-B2AD-57E18EDE1827}"/>
                </a:ext>
              </a:extLst>
            </p:cNvPr>
            <p:cNvSpPr/>
            <p:nvPr/>
          </p:nvSpPr>
          <p:spPr>
            <a:xfrm>
              <a:off x="4674150" y="1969900"/>
              <a:ext cx="309925" cy="357350"/>
            </a:xfrm>
            <a:custGeom>
              <a:avLst/>
              <a:gdLst/>
              <a:ahLst/>
              <a:cxnLst/>
              <a:rect l="l" t="t" r="r" b="b"/>
              <a:pathLst>
                <a:path w="12397" h="14294" extrusionOk="0">
                  <a:moveTo>
                    <a:pt x="10757" y="0"/>
                  </a:moveTo>
                  <a:cubicBezTo>
                    <a:pt x="10757" y="0"/>
                    <a:pt x="6868" y="1897"/>
                    <a:pt x="5357" y="3215"/>
                  </a:cubicBezTo>
                  <a:cubicBezTo>
                    <a:pt x="3878" y="4565"/>
                    <a:pt x="149" y="12922"/>
                    <a:pt x="53" y="13501"/>
                  </a:cubicBezTo>
                  <a:cubicBezTo>
                    <a:pt x="1" y="13972"/>
                    <a:pt x="1904" y="14293"/>
                    <a:pt x="2790" y="14293"/>
                  </a:cubicBezTo>
                  <a:cubicBezTo>
                    <a:pt x="2993" y="14293"/>
                    <a:pt x="3143" y="14276"/>
                    <a:pt x="3203" y="14240"/>
                  </a:cubicBezTo>
                  <a:cubicBezTo>
                    <a:pt x="3525" y="14080"/>
                    <a:pt x="9439" y="7297"/>
                    <a:pt x="10918" y="6140"/>
                  </a:cubicBezTo>
                  <a:cubicBezTo>
                    <a:pt x="12396" y="4983"/>
                    <a:pt x="11754" y="3568"/>
                    <a:pt x="11754" y="3568"/>
                  </a:cubicBezTo>
                  <a:lnTo>
                    <a:pt x="10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437;p64">
              <a:extLst>
                <a:ext uri="{FF2B5EF4-FFF2-40B4-BE49-F238E27FC236}">
                  <a16:creationId xmlns:a16="http://schemas.microsoft.com/office/drawing/2014/main" id="{4F960757-6D7D-4523-A537-7DE52BC9EBB6}"/>
                </a:ext>
              </a:extLst>
            </p:cNvPr>
            <p:cNvSpPr/>
            <p:nvPr/>
          </p:nvSpPr>
          <p:spPr>
            <a:xfrm>
              <a:off x="4669025" y="1962850"/>
              <a:ext cx="309425" cy="371100"/>
            </a:xfrm>
            <a:custGeom>
              <a:avLst/>
              <a:gdLst/>
              <a:ahLst/>
              <a:cxnLst/>
              <a:rect l="l" t="t" r="r" b="b"/>
              <a:pathLst>
                <a:path w="12377" h="14844" extrusionOk="0">
                  <a:moveTo>
                    <a:pt x="10941" y="0"/>
                  </a:moveTo>
                  <a:cubicBezTo>
                    <a:pt x="10905" y="0"/>
                    <a:pt x="10868" y="8"/>
                    <a:pt x="10834" y="25"/>
                  </a:cubicBezTo>
                  <a:cubicBezTo>
                    <a:pt x="10834" y="25"/>
                    <a:pt x="9869" y="507"/>
                    <a:pt x="8680" y="1150"/>
                  </a:cubicBezTo>
                  <a:cubicBezTo>
                    <a:pt x="7523" y="1825"/>
                    <a:pt x="6173" y="2629"/>
                    <a:pt x="5401" y="3304"/>
                  </a:cubicBezTo>
                  <a:cubicBezTo>
                    <a:pt x="5176" y="3497"/>
                    <a:pt x="4951" y="3786"/>
                    <a:pt x="4694" y="4172"/>
                  </a:cubicBezTo>
                  <a:cubicBezTo>
                    <a:pt x="3826" y="5426"/>
                    <a:pt x="2669" y="7676"/>
                    <a:pt x="1737" y="9669"/>
                  </a:cubicBezTo>
                  <a:cubicBezTo>
                    <a:pt x="1254" y="10697"/>
                    <a:pt x="837" y="11629"/>
                    <a:pt x="547" y="12337"/>
                  </a:cubicBezTo>
                  <a:cubicBezTo>
                    <a:pt x="387" y="12690"/>
                    <a:pt x="258" y="13012"/>
                    <a:pt x="162" y="13237"/>
                  </a:cubicBezTo>
                  <a:cubicBezTo>
                    <a:pt x="129" y="13365"/>
                    <a:pt x="65" y="13462"/>
                    <a:pt x="65" y="13558"/>
                  </a:cubicBezTo>
                  <a:cubicBezTo>
                    <a:pt x="33" y="13622"/>
                    <a:pt x="1" y="13687"/>
                    <a:pt x="1" y="13751"/>
                  </a:cubicBezTo>
                  <a:lnTo>
                    <a:pt x="1" y="13815"/>
                  </a:lnTo>
                  <a:cubicBezTo>
                    <a:pt x="1" y="13976"/>
                    <a:pt x="65" y="14105"/>
                    <a:pt x="162" y="14169"/>
                  </a:cubicBezTo>
                  <a:cubicBezTo>
                    <a:pt x="322" y="14330"/>
                    <a:pt x="515" y="14394"/>
                    <a:pt x="740" y="14490"/>
                  </a:cubicBezTo>
                  <a:cubicBezTo>
                    <a:pt x="1415" y="14715"/>
                    <a:pt x="2444" y="14844"/>
                    <a:pt x="3022" y="14844"/>
                  </a:cubicBezTo>
                  <a:lnTo>
                    <a:pt x="3312" y="14844"/>
                  </a:lnTo>
                  <a:cubicBezTo>
                    <a:pt x="3376" y="14812"/>
                    <a:pt x="3440" y="14812"/>
                    <a:pt x="3537" y="14780"/>
                  </a:cubicBezTo>
                  <a:cubicBezTo>
                    <a:pt x="3569" y="14747"/>
                    <a:pt x="3601" y="14715"/>
                    <a:pt x="3633" y="14715"/>
                  </a:cubicBezTo>
                  <a:cubicBezTo>
                    <a:pt x="3730" y="14619"/>
                    <a:pt x="3890" y="14458"/>
                    <a:pt x="4115" y="14233"/>
                  </a:cubicBezTo>
                  <a:cubicBezTo>
                    <a:pt x="4887" y="13430"/>
                    <a:pt x="6365" y="11758"/>
                    <a:pt x="7812" y="10183"/>
                  </a:cubicBezTo>
                  <a:cubicBezTo>
                    <a:pt x="8551" y="9379"/>
                    <a:pt x="9258" y="8608"/>
                    <a:pt x="9869" y="7965"/>
                  </a:cubicBezTo>
                  <a:cubicBezTo>
                    <a:pt x="10480" y="7354"/>
                    <a:pt x="10994" y="6840"/>
                    <a:pt x="11284" y="6615"/>
                  </a:cubicBezTo>
                  <a:cubicBezTo>
                    <a:pt x="12151" y="5972"/>
                    <a:pt x="12376" y="5168"/>
                    <a:pt x="12376" y="4590"/>
                  </a:cubicBezTo>
                  <a:cubicBezTo>
                    <a:pt x="12376" y="4108"/>
                    <a:pt x="12216" y="3754"/>
                    <a:pt x="12184" y="3722"/>
                  </a:cubicBezTo>
                  <a:cubicBezTo>
                    <a:pt x="12137" y="3628"/>
                    <a:pt x="12038" y="3568"/>
                    <a:pt x="11938" y="3568"/>
                  </a:cubicBezTo>
                  <a:cubicBezTo>
                    <a:pt x="11901" y="3568"/>
                    <a:pt x="11864" y="3576"/>
                    <a:pt x="11830" y="3593"/>
                  </a:cubicBezTo>
                  <a:cubicBezTo>
                    <a:pt x="11701" y="3658"/>
                    <a:pt x="11637" y="3818"/>
                    <a:pt x="11701" y="3947"/>
                  </a:cubicBezTo>
                  <a:cubicBezTo>
                    <a:pt x="11701" y="3979"/>
                    <a:pt x="11830" y="4236"/>
                    <a:pt x="11830" y="4590"/>
                  </a:cubicBezTo>
                  <a:cubicBezTo>
                    <a:pt x="11830" y="5040"/>
                    <a:pt x="11669" y="5618"/>
                    <a:pt x="10962" y="6197"/>
                  </a:cubicBezTo>
                  <a:cubicBezTo>
                    <a:pt x="10544" y="6518"/>
                    <a:pt x="9901" y="7161"/>
                    <a:pt x="9130" y="7965"/>
                  </a:cubicBezTo>
                  <a:cubicBezTo>
                    <a:pt x="7973" y="9186"/>
                    <a:pt x="6558" y="10729"/>
                    <a:pt x="5401" y="12015"/>
                  </a:cubicBezTo>
                  <a:cubicBezTo>
                    <a:pt x="4823" y="12658"/>
                    <a:pt x="4308" y="13237"/>
                    <a:pt x="3922" y="13655"/>
                  </a:cubicBezTo>
                  <a:cubicBezTo>
                    <a:pt x="3730" y="13847"/>
                    <a:pt x="3569" y="14008"/>
                    <a:pt x="3440" y="14137"/>
                  </a:cubicBezTo>
                  <a:cubicBezTo>
                    <a:pt x="3408" y="14201"/>
                    <a:pt x="3344" y="14233"/>
                    <a:pt x="3312" y="14265"/>
                  </a:cubicBezTo>
                  <a:lnTo>
                    <a:pt x="3280" y="14297"/>
                  </a:lnTo>
                  <a:lnTo>
                    <a:pt x="3022" y="14297"/>
                  </a:lnTo>
                  <a:cubicBezTo>
                    <a:pt x="2637" y="14297"/>
                    <a:pt x="1930" y="14233"/>
                    <a:pt x="1383" y="14105"/>
                  </a:cubicBezTo>
                  <a:cubicBezTo>
                    <a:pt x="1094" y="14040"/>
                    <a:pt x="837" y="13976"/>
                    <a:pt x="676" y="13880"/>
                  </a:cubicBezTo>
                  <a:cubicBezTo>
                    <a:pt x="618" y="13850"/>
                    <a:pt x="560" y="13821"/>
                    <a:pt x="525" y="13792"/>
                  </a:cubicBezTo>
                  <a:lnTo>
                    <a:pt x="525" y="13792"/>
                  </a:lnTo>
                  <a:cubicBezTo>
                    <a:pt x="560" y="13707"/>
                    <a:pt x="624" y="13498"/>
                    <a:pt x="740" y="13237"/>
                  </a:cubicBezTo>
                  <a:cubicBezTo>
                    <a:pt x="1158" y="12176"/>
                    <a:pt x="2090" y="10086"/>
                    <a:pt x="3119" y="8094"/>
                  </a:cubicBezTo>
                  <a:cubicBezTo>
                    <a:pt x="3601" y="7097"/>
                    <a:pt x="4115" y="6133"/>
                    <a:pt x="4565" y="5329"/>
                  </a:cubicBezTo>
                  <a:cubicBezTo>
                    <a:pt x="5048" y="4558"/>
                    <a:pt x="5465" y="3947"/>
                    <a:pt x="5755" y="3722"/>
                  </a:cubicBezTo>
                  <a:cubicBezTo>
                    <a:pt x="6462" y="3079"/>
                    <a:pt x="7812" y="2275"/>
                    <a:pt x="8937" y="1632"/>
                  </a:cubicBezTo>
                  <a:cubicBezTo>
                    <a:pt x="9516" y="1311"/>
                    <a:pt x="10062" y="1022"/>
                    <a:pt x="10448" y="829"/>
                  </a:cubicBezTo>
                  <a:cubicBezTo>
                    <a:pt x="10834" y="636"/>
                    <a:pt x="11059" y="507"/>
                    <a:pt x="11059" y="507"/>
                  </a:cubicBezTo>
                  <a:cubicBezTo>
                    <a:pt x="11219" y="443"/>
                    <a:pt x="11251" y="282"/>
                    <a:pt x="11187" y="154"/>
                  </a:cubicBezTo>
                  <a:cubicBezTo>
                    <a:pt x="11140" y="60"/>
                    <a:pt x="11041" y="0"/>
                    <a:pt x="10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438;p64">
              <a:extLst>
                <a:ext uri="{FF2B5EF4-FFF2-40B4-BE49-F238E27FC236}">
                  <a16:creationId xmlns:a16="http://schemas.microsoft.com/office/drawing/2014/main" id="{98D086B5-3604-4848-848A-6F90FAD0DF40}"/>
                </a:ext>
              </a:extLst>
            </p:cNvPr>
            <p:cNvSpPr/>
            <p:nvPr/>
          </p:nvSpPr>
          <p:spPr>
            <a:xfrm>
              <a:off x="4536450" y="2239600"/>
              <a:ext cx="249125" cy="205200"/>
            </a:xfrm>
            <a:custGeom>
              <a:avLst/>
              <a:gdLst/>
              <a:ahLst/>
              <a:cxnLst/>
              <a:rect l="l" t="t" r="r" b="b"/>
              <a:pathLst>
                <a:path w="9965" h="8208" extrusionOk="0">
                  <a:moveTo>
                    <a:pt x="8969" y="1"/>
                  </a:moveTo>
                  <a:cubicBezTo>
                    <a:pt x="8187" y="1"/>
                    <a:pt x="6975" y="977"/>
                    <a:pt x="6975" y="977"/>
                  </a:cubicBezTo>
                  <a:cubicBezTo>
                    <a:pt x="6975" y="977"/>
                    <a:pt x="4307" y="1556"/>
                    <a:pt x="3311" y="1974"/>
                  </a:cubicBezTo>
                  <a:cubicBezTo>
                    <a:pt x="2347" y="2392"/>
                    <a:pt x="0" y="5381"/>
                    <a:pt x="579" y="5542"/>
                  </a:cubicBezTo>
                  <a:cubicBezTo>
                    <a:pt x="602" y="5548"/>
                    <a:pt x="627" y="5551"/>
                    <a:pt x="654" y="5551"/>
                  </a:cubicBezTo>
                  <a:cubicBezTo>
                    <a:pt x="1283" y="5551"/>
                    <a:pt x="2732" y="3807"/>
                    <a:pt x="2732" y="3806"/>
                  </a:cubicBezTo>
                  <a:lnTo>
                    <a:pt x="2732" y="3806"/>
                  </a:lnTo>
                  <a:cubicBezTo>
                    <a:pt x="2732" y="3807"/>
                    <a:pt x="1511" y="5606"/>
                    <a:pt x="1350" y="6281"/>
                  </a:cubicBezTo>
                  <a:cubicBezTo>
                    <a:pt x="1172" y="6903"/>
                    <a:pt x="1022" y="8207"/>
                    <a:pt x="1527" y="8207"/>
                  </a:cubicBezTo>
                  <a:cubicBezTo>
                    <a:pt x="1571" y="8207"/>
                    <a:pt x="1618" y="8198"/>
                    <a:pt x="1672" y="8178"/>
                  </a:cubicBezTo>
                  <a:cubicBezTo>
                    <a:pt x="2347" y="7953"/>
                    <a:pt x="3664" y="6120"/>
                    <a:pt x="3664" y="6120"/>
                  </a:cubicBezTo>
                  <a:cubicBezTo>
                    <a:pt x="3664" y="6120"/>
                    <a:pt x="5304" y="5124"/>
                    <a:pt x="6654" y="5124"/>
                  </a:cubicBezTo>
                  <a:cubicBezTo>
                    <a:pt x="7972" y="5124"/>
                    <a:pt x="8872" y="2649"/>
                    <a:pt x="8872" y="2649"/>
                  </a:cubicBezTo>
                  <a:cubicBezTo>
                    <a:pt x="8872" y="2649"/>
                    <a:pt x="9965" y="1556"/>
                    <a:pt x="9547" y="399"/>
                  </a:cubicBezTo>
                  <a:cubicBezTo>
                    <a:pt x="9442" y="109"/>
                    <a:pt x="9229" y="1"/>
                    <a:pt x="8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439;p64">
              <a:extLst>
                <a:ext uri="{FF2B5EF4-FFF2-40B4-BE49-F238E27FC236}">
                  <a16:creationId xmlns:a16="http://schemas.microsoft.com/office/drawing/2014/main" id="{336BF1CB-6753-4D82-A9AE-F5C7451F863B}"/>
                </a:ext>
              </a:extLst>
            </p:cNvPr>
            <p:cNvSpPr/>
            <p:nvPr/>
          </p:nvSpPr>
          <p:spPr>
            <a:xfrm>
              <a:off x="4542075" y="2232675"/>
              <a:ext cx="241900" cy="219425"/>
            </a:xfrm>
            <a:custGeom>
              <a:avLst/>
              <a:gdLst/>
              <a:ahLst/>
              <a:cxnLst/>
              <a:rect l="l" t="t" r="r" b="b"/>
              <a:pathLst>
                <a:path w="9676" h="8777" extrusionOk="0">
                  <a:moveTo>
                    <a:pt x="8743" y="547"/>
                  </a:moveTo>
                  <a:cubicBezTo>
                    <a:pt x="8840" y="547"/>
                    <a:pt x="8904" y="579"/>
                    <a:pt x="8936" y="579"/>
                  </a:cubicBezTo>
                  <a:cubicBezTo>
                    <a:pt x="9000" y="611"/>
                    <a:pt x="9033" y="676"/>
                    <a:pt x="9065" y="772"/>
                  </a:cubicBezTo>
                  <a:cubicBezTo>
                    <a:pt x="9129" y="933"/>
                    <a:pt x="9129" y="1061"/>
                    <a:pt x="9129" y="1222"/>
                  </a:cubicBezTo>
                  <a:cubicBezTo>
                    <a:pt x="9161" y="1608"/>
                    <a:pt x="8968" y="1994"/>
                    <a:pt x="8808" y="2283"/>
                  </a:cubicBezTo>
                  <a:cubicBezTo>
                    <a:pt x="8711" y="2411"/>
                    <a:pt x="8647" y="2540"/>
                    <a:pt x="8583" y="2604"/>
                  </a:cubicBezTo>
                  <a:lnTo>
                    <a:pt x="8486" y="2701"/>
                  </a:lnTo>
                  <a:lnTo>
                    <a:pt x="8486" y="2733"/>
                  </a:lnTo>
                  <a:lnTo>
                    <a:pt x="8454" y="2733"/>
                  </a:lnTo>
                  <a:lnTo>
                    <a:pt x="8390" y="2829"/>
                  </a:lnTo>
                  <a:lnTo>
                    <a:pt x="8390" y="2862"/>
                  </a:lnTo>
                  <a:cubicBezTo>
                    <a:pt x="8358" y="2958"/>
                    <a:pt x="8100" y="3569"/>
                    <a:pt x="7747" y="4115"/>
                  </a:cubicBezTo>
                  <a:cubicBezTo>
                    <a:pt x="7554" y="4404"/>
                    <a:pt x="7329" y="4662"/>
                    <a:pt x="7104" y="4854"/>
                  </a:cubicBezTo>
                  <a:cubicBezTo>
                    <a:pt x="6879" y="5047"/>
                    <a:pt x="6654" y="5144"/>
                    <a:pt x="6429" y="5144"/>
                  </a:cubicBezTo>
                  <a:cubicBezTo>
                    <a:pt x="5690" y="5144"/>
                    <a:pt x="4918" y="5401"/>
                    <a:pt x="4307" y="5658"/>
                  </a:cubicBezTo>
                  <a:cubicBezTo>
                    <a:pt x="3729" y="5915"/>
                    <a:pt x="3311" y="6172"/>
                    <a:pt x="3311" y="6172"/>
                  </a:cubicBezTo>
                  <a:lnTo>
                    <a:pt x="3214" y="6237"/>
                  </a:lnTo>
                  <a:cubicBezTo>
                    <a:pt x="3214" y="6237"/>
                    <a:pt x="3150" y="6333"/>
                    <a:pt x="2989" y="6526"/>
                  </a:cubicBezTo>
                  <a:cubicBezTo>
                    <a:pt x="2797" y="6783"/>
                    <a:pt x="2475" y="7169"/>
                    <a:pt x="2154" y="7522"/>
                  </a:cubicBezTo>
                  <a:cubicBezTo>
                    <a:pt x="1993" y="7683"/>
                    <a:pt x="1832" y="7844"/>
                    <a:pt x="1704" y="7972"/>
                  </a:cubicBezTo>
                  <a:cubicBezTo>
                    <a:pt x="1543" y="8101"/>
                    <a:pt x="1414" y="8198"/>
                    <a:pt x="1350" y="8230"/>
                  </a:cubicBezTo>
                  <a:lnTo>
                    <a:pt x="1318" y="8230"/>
                  </a:lnTo>
                  <a:lnTo>
                    <a:pt x="1286" y="8198"/>
                  </a:lnTo>
                  <a:cubicBezTo>
                    <a:pt x="1254" y="8133"/>
                    <a:pt x="1222" y="7940"/>
                    <a:pt x="1222" y="7715"/>
                  </a:cubicBezTo>
                  <a:cubicBezTo>
                    <a:pt x="1222" y="7362"/>
                    <a:pt x="1286" y="6912"/>
                    <a:pt x="1382" y="6622"/>
                  </a:cubicBezTo>
                  <a:cubicBezTo>
                    <a:pt x="1414" y="6494"/>
                    <a:pt x="1511" y="6269"/>
                    <a:pt x="1639" y="6012"/>
                  </a:cubicBezTo>
                  <a:cubicBezTo>
                    <a:pt x="1832" y="5626"/>
                    <a:pt x="2122" y="5176"/>
                    <a:pt x="2347" y="4822"/>
                  </a:cubicBezTo>
                  <a:cubicBezTo>
                    <a:pt x="2443" y="4662"/>
                    <a:pt x="2572" y="4501"/>
                    <a:pt x="2636" y="4404"/>
                  </a:cubicBezTo>
                  <a:cubicBezTo>
                    <a:pt x="2659" y="4359"/>
                    <a:pt x="2677" y="4321"/>
                    <a:pt x="2692" y="4292"/>
                  </a:cubicBezTo>
                  <a:lnTo>
                    <a:pt x="2692" y="4292"/>
                  </a:lnTo>
                  <a:cubicBezTo>
                    <a:pt x="2718" y="4261"/>
                    <a:pt x="2732" y="4244"/>
                    <a:pt x="2732" y="4244"/>
                  </a:cubicBezTo>
                  <a:lnTo>
                    <a:pt x="2720" y="4235"/>
                  </a:lnTo>
                  <a:lnTo>
                    <a:pt x="2720" y="4235"/>
                  </a:lnTo>
                  <a:cubicBezTo>
                    <a:pt x="2728" y="4219"/>
                    <a:pt x="2732" y="4212"/>
                    <a:pt x="2732" y="4212"/>
                  </a:cubicBezTo>
                  <a:cubicBezTo>
                    <a:pt x="2829" y="4115"/>
                    <a:pt x="2797" y="3954"/>
                    <a:pt x="2668" y="3858"/>
                  </a:cubicBezTo>
                  <a:cubicBezTo>
                    <a:pt x="2628" y="3818"/>
                    <a:pt x="2576" y="3800"/>
                    <a:pt x="2522" y="3800"/>
                  </a:cubicBezTo>
                  <a:cubicBezTo>
                    <a:pt x="2448" y="3800"/>
                    <a:pt x="2370" y="3834"/>
                    <a:pt x="2314" y="3890"/>
                  </a:cubicBezTo>
                  <a:lnTo>
                    <a:pt x="2250" y="3987"/>
                  </a:lnTo>
                  <a:cubicBezTo>
                    <a:pt x="2122" y="4147"/>
                    <a:pt x="1768" y="4565"/>
                    <a:pt x="1350" y="4919"/>
                  </a:cubicBezTo>
                  <a:cubicBezTo>
                    <a:pt x="1157" y="5112"/>
                    <a:pt x="964" y="5272"/>
                    <a:pt x="804" y="5401"/>
                  </a:cubicBezTo>
                  <a:cubicBezTo>
                    <a:pt x="725" y="5448"/>
                    <a:pt x="646" y="5488"/>
                    <a:pt x="582" y="5516"/>
                  </a:cubicBezTo>
                  <a:lnTo>
                    <a:pt x="582" y="5516"/>
                  </a:lnTo>
                  <a:cubicBezTo>
                    <a:pt x="590" y="5499"/>
                    <a:pt x="599" y="5482"/>
                    <a:pt x="611" y="5465"/>
                  </a:cubicBezTo>
                  <a:cubicBezTo>
                    <a:pt x="772" y="5079"/>
                    <a:pt x="1254" y="4372"/>
                    <a:pt x="1800" y="3762"/>
                  </a:cubicBezTo>
                  <a:cubicBezTo>
                    <a:pt x="2057" y="3472"/>
                    <a:pt x="2314" y="3183"/>
                    <a:pt x="2572" y="2958"/>
                  </a:cubicBezTo>
                  <a:cubicBezTo>
                    <a:pt x="2829" y="2733"/>
                    <a:pt x="3054" y="2540"/>
                    <a:pt x="3214" y="2508"/>
                  </a:cubicBezTo>
                  <a:cubicBezTo>
                    <a:pt x="3664" y="2315"/>
                    <a:pt x="4597" y="2058"/>
                    <a:pt x="5368" y="1865"/>
                  </a:cubicBezTo>
                  <a:cubicBezTo>
                    <a:pt x="5754" y="1769"/>
                    <a:pt x="6107" y="1672"/>
                    <a:pt x="6365" y="1608"/>
                  </a:cubicBezTo>
                  <a:cubicBezTo>
                    <a:pt x="6654" y="1544"/>
                    <a:pt x="6815" y="1511"/>
                    <a:pt x="6815" y="1511"/>
                  </a:cubicBezTo>
                  <a:lnTo>
                    <a:pt x="6911" y="1479"/>
                  </a:lnTo>
                  <a:lnTo>
                    <a:pt x="6975" y="1415"/>
                  </a:lnTo>
                  <a:cubicBezTo>
                    <a:pt x="7072" y="1351"/>
                    <a:pt x="7393" y="1094"/>
                    <a:pt x="7747" y="901"/>
                  </a:cubicBezTo>
                  <a:cubicBezTo>
                    <a:pt x="8100" y="708"/>
                    <a:pt x="8486" y="547"/>
                    <a:pt x="8743" y="547"/>
                  </a:cubicBezTo>
                  <a:close/>
                  <a:moveTo>
                    <a:pt x="8743" y="1"/>
                  </a:moveTo>
                  <a:cubicBezTo>
                    <a:pt x="8486" y="1"/>
                    <a:pt x="8229" y="97"/>
                    <a:pt x="8004" y="194"/>
                  </a:cubicBezTo>
                  <a:cubicBezTo>
                    <a:pt x="7389" y="434"/>
                    <a:pt x="6818" y="853"/>
                    <a:pt x="6644" y="1005"/>
                  </a:cubicBezTo>
                  <a:lnTo>
                    <a:pt x="6644" y="1005"/>
                  </a:lnTo>
                  <a:cubicBezTo>
                    <a:pt x="6485" y="1037"/>
                    <a:pt x="5897" y="1159"/>
                    <a:pt x="5240" y="1351"/>
                  </a:cubicBezTo>
                  <a:cubicBezTo>
                    <a:pt x="4436" y="1544"/>
                    <a:pt x="3536" y="1769"/>
                    <a:pt x="2989" y="1994"/>
                  </a:cubicBezTo>
                  <a:cubicBezTo>
                    <a:pt x="2732" y="2122"/>
                    <a:pt x="2411" y="2347"/>
                    <a:pt x="2089" y="2669"/>
                  </a:cubicBezTo>
                  <a:cubicBezTo>
                    <a:pt x="1639" y="3119"/>
                    <a:pt x="1125" y="3697"/>
                    <a:pt x="707" y="4244"/>
                  </a:cubicBezTo>
                  <a:cubicBezTo>
                    <a:pt x="514" y="4533"/>
                    <a:pt x="354" y="4790"/>
                    <a:pt x="225" y="5015"/>
                  </a:cubicBezTo>
                  <a:cubicBezTo>
                    <a:pt x="161" y="5144"/>
                    <a:pt x="96" y="5240"/>
                    <a:pt x="64" y="5369"/>
                  </a:cubicBezTo>
                  <a:cubicBezTo>
                    <a:pt x="32" y="5465"/>
                    <a:pt x="0" y="5562"/>
                    <a:pt x="0" y="5658"/>
                  </a:cubicBezTo>
                  <a:cubicBezTo>
                    <a:pt x="0" y="5755"/>
                    <a:pt x="32" y="5819"/>
                    <a:pt x="64" y="5915"/>
                  </a:cubicBezTo>
                  <a:cubicBezTo>
                    <a:pt x="129" y="5980"/>
                    <a:pt x="193" y="6044"/>
                    <a:pt x="289" y="6076"/>
                  </a:cubicBezTo>
                  <a:cubicBezTo>
                    <a:pt x="354" y="6076"/>
                    <a:pt x="386" y="6108"/>
                    <a:pt x="450" y="6108"/>
                  </a:cubicBezTo>
                  <a:cubicBezTo>
                    <a:pt x="579" y="6108"/>
                    <a:pt x="707" y="6044"/>
                    <a:pt x="836" y="5980"/>
                  </a:cubicBezTo>
                  <a:cubicBezTo>
                    <a:pt x="933" y="5935"/>
                    <a:pt x="1033" y="5877"/>
                    <a:pt x="1132" y="5811"/>
                  </a:cubicBezTo>
                  <a:lnTo>
                    <a:pt x="1132" y="5811"/>
                  </a:lnTo>
                  <a:cubicBezTo>
                    <a:pt x="1012" y="6077"/>
                    <a:pt x="896" y="6314"/>
                    <a:pt x="836" y="6494"/>
                  </a:cubicBezTo>
                  <a:cubicBezTo>
                    <a:pt x="772" y="6815"/>
                    <a:pt x="707" y="7297"/>
                    <a:pt x="707" y="7715"/>
                  </a:cubicBezTo>
                  <a:cubicBezTo>
                    <a:pt x="707" y="7940"/>
                    <a:pt x="707" y="8165"/>
                    <a:pt x="772" y="8358"/>
                  </a:cubicBezTo>
                  <a:cubicBezTo>
                    <a:pt x="836" y="8455"/>
                    <a:pt x="868" y="8551"/>
                    <a:pt x="964" y="8648"/>
                  </a:cubicBezTo>
                  <a:cubicBezTo>
                    <a:pt x="1061" y="8712"/>
                    <a:pt x="1189" y="8776"/>
                    <a:pt x="1318" y="8776"/>
                  </a:cubicBezTo>
                  <a:cubicBezTo>
                    <a:pt x="1382" y="8776"/>
                    <a:pt x="1447" y="8744"/>
                    <a:pt x="1543" y="8712"/>
                  </a:cubicBezTo>
                  <a:cubicBezTo>
                    <a:pt x="1768" y="8615"/>
                    <a:pt x="1993" y="8455"/>
                    <a:pt x="2218" y="8230"/>
                  </a:cubicBezTo>
                  <a:cubicBezTo>
                    <a:pt x="2822" y="7654"/>
                    <a:pt x="3478" y="6770"/>
                    <a:pt x="3632" y="6591"/>
                  </a:cubicBezTo>
                  <a:lnTo>
                    <a:pt x="3632" y="6591"/>
                  </a:lnTo>
                  <a:lnTo>
                    <a:pt x="3632" y="6590"/>
                  </a:lnTo>
                  <a:cubicBezTo>
                    <a:pt x="3793" y="6494"/>
                    <a:pt x="4243" y="6269"/>
                    <a:pt x="4757" y="6044"/>
                  </a:cubicBezTo>
                  <a:cubicBezTo>
                    <a:pt x="5272" y="5851"/>
                    <a:pt x="5882" y="5658"/>
                    <a:pt x="6429" y="5658"/>
                  </a:cubicBezTo>
                  <a:cubicBezTo>
                    <a:pt x="6847" y="5658"/>
                    <a:pt x="7200" y="5465"/>
                    <a:pt x="7490" y="5208"/>
                  </a:cubicBezTo>
                  <a:cubicBezTo>
                    <a:pt x="7940" y="4822"/>
                    <a:pt x="8293" y="4276"/>
                    <a:pt x="8518" y="3826"/>
                  </a:cubicBezTo>
                  <a:cubicBezTo>
                    <a:pt x="8718" y="3476"/>
                    <a:pt x="8840" y="3185"/>
                    <a:pt x="8885" y="3057"/>
                  </a:cubicBezTo>
                  <a:lnTo>
                    <a:pt x="8885" y="3057"/>
                  </a:lnTo>
                  <a:cubicBezTo>
                    <a:pt x="8960" y="2972"/>
                    <a:pt x="9117" y="2806"/>
                    <a:pt x="9258" y="2572"/>
                  </a:cubicBezTo>
                  <a:cubicBezTo>
                    <a:pt x="9450" y="2219"/>
                    <a:pt x="9675" y="1769"/>
                    <a:pt x="9675" y="1222"/>
                  </a:cubicBezTo>
                  <a:cubicBezTo>
                    <a:pt x="9675" y="1029"/>
                    <a:pt x="9643" y="804"/>
                    <a:pt x="9579" y="579"/>
                  </a:cubicBezTo>
                  <a:cubicBezTo>
                    <a:pt x="9515" y="386"/>
                    <a:pt x="9386" y="226"/>
                    <a:pt x="9225" y="129"/>
                  </a:cubicBezTo>
                  <a:cubicBezTo>
                    <a:pt x="9065" y="33"/>
                    <a:pt x="8904" y="1"/>
                    <a:pt x="8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440;p64">
              <a:extLst>
                <a:ext uri="{FF2B5EF4-FFF2-40B4-BE49-F238E27FC236}">
                  <a16:creationId xmlns:a16="http://schemas.microsoft.com/office/drawing/2014/main" id="{B9E9214F-A72B-4CB7-9D14-11D9D9A6746B}"/>
                </a:ext>
              </a:extLst>
            </p:cNvPr>
            <p:cNvSpPr/>
            <p:nvPr/>
          </p:nvSpPr>
          <p:spPr>
            <a:xfrm>
              <a:off x="4681900" y="2220000"/>
              <a:ext cx="85200" cy="103700"/>
            </a:xfrm>
            <a:custGeom>
              <a:avLst/>
              <a:gdLst/>
              <a:ahLst/>
              <a:cxnLst/>
              <a:rect l="l" t="t" r="r" b="b"/>
              <a:pathLst>
                <a:path w="3408" h="4148" extrusionOk="0">
                  <a:moveTo>
                    <a:pt x="1137" y="1"/>
                  </a:moveTo>
                  <a:cubicBezTo>
                    <a:pt x="788" y="1"/>
                    <a:pt x="579" y="592"/>
                    <a:pt x="579" y="1183"/>
                  </a:cubicBezTo>
                  <a:cubicBezTo>
                    <a:pt x="579" y="2018"/>
                    <a:pt x="1415" y="2276"/>
                    <a:pt x="1415" y="2276"/>
                  </a:cubicBezTo>
                  <a:cubicBezTo>
                    <a:pt x="1415" y="2276"/>
                    <a:pt x="0" y="3594"/>
                    <a:pt x="836" y="4011"/>
                  </a:cubicBezTo>
                  <a:cubicBezTo>
                    <a:pt x="1026" y="4110"/>
                    <a:pt x="1218" y="4148"/>
                    <a:pt x="1400" y="4148"/>
                  </a:cubicBezTo>
                  <a:cubicBezTo>
                    <a:pt x="1988" y="4148"/>
                    <a:pt x="2475" y="3754"/>
                    <a:pt x="2475" y="3754"/>
                  </a:cubicBezTo>
                  <a:lnTo>
                    <a:pt x="3407" y="1086"/>
                  </a:lnTo>
                  <a:lnTo>
                    <a:pt x="3407" y="1086"/>
                  </a:lnTo>
                  <a:cubicBezTo>
                    <a:pt x="3407" y="1086"/>
                    <a:pt x="3369" y="1090"/>
                    <a:pt x="3302" y="1090"/>
                  </a:cubicBezTo>
                  <a:cubicBezTo>
                    <a:pt x="3012" y="1090"/>
                    <a:pt x="2188" y="1026"/>
                    <a:pt x="1640" y="347"/>
                  </a:cubicBezTo>
                  <a:cubicBezTo>
                    <a:pt x="1451" y="102"/>
                    <a:pt x="1282" y="1"/>
                    <a:pt x="1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441;p64">
              <a:extLst>
                <a:ext uri="{FF2B5EF4-FFF2-40B4-BE49-F238E27FC236}">
                  <a16:creationId xmlns:a16="http://schemas.microsoft.com/office/drawing/2014/main" id="{F7F539A2-F3B8-45C5-A983-76B7E90CB857}"/>
                </a:ext>
              </a:extLst>
            </p:cNvPr>
            <p:cNvSpPr/>
            <p:nvPr/>
          </p:nvSpPr>
          <p:spPr>
            <a:xfrm>
              <a:off x="4689125" y="2213400"/>
              <a:ext cx="84400" cy="116550"/>
            </a:xfrm>
            <a:custGeom>
              <a:avLst/>
              <a:gdLst/>
              <a:ahLst/>
              <a:cxnLst/>
              <a:rect l="l" t="t" r="r" b="b"/>
              <a:pathLst>
                <a:path w="3376" h="4662" extrusionOk="0">
                  <a:moveTo>
                    <a:pt x="836" y="0"/>
                  </a:moveTo>
                  <a:cubicBezTo>
                    <a:pt x="675" y="0"/>
                    <a:pt x="547" y="64"/>
                    <a:pt x="418" y="193"/>
                  </a:cubicBezTo>
                  <a:cubicBezTo>
                    <a:pt x="258" y="322"/>
                    <a:pt x="193" y="514"/>
                    <a:pt x="129" y="740"/>
                  </a:cubicBezTo>
                  <a:cubicBezTo>
                    <a:pt x="65" y="965"/>
                    <a:pt x="33" y="1190"/>
                    <a:pt x="33" y="1447"/>
                  </a:cubicBezTo>
                  <a:cubicBezTo>
                    <a:pt x="0" y="1961"/>
                    <a:pt x="290" y="2315"/>
                    <a:pt x="547" y="2507"/>
                  </a:cubicBezTo>
                  <a:cubicBezTo>
                    <a:pt x="589" y="2543"/>
                    <a:pt x="632" y="2575"/>
                    <a:pt x="674" y="2602"/>
                  </a:cubicBezTo>
                  <a:lnTo>
                    <a:pt x="674" y="2602"/>
                  </a:lnTo>
                  <a:cubicBezTo>
                    <a:pt x="614" y="2669"/>
                    <a:pt x="548" y="2745"/>
                    <a:pt x="483" y="2829"/>
                  </a:cubicBezTo>
                  <a:cubicBezTo>
                    <a:pt x="386" y="2957"/>
                    <a:pt x="258" y="3118"/>
                    <a:pt x="161" y="3311"/>
                  </a:cubicBezTo>
                  <a:cubicBezTo>
                    <a:pt x="65" y="3472"/>
                    <a:pt x="0" y="3665"/>
                    <a:pt x="0" y="3858"/>
                  </a:cubicBezTo>
                  <a:cubicBezTo>
                    <a:pt x="0" y="3986"/>
                    <a:pt x="33" y="4115"/>
                    <a:pt x="97" y="4243"/>
                  </a:cubicBezTo>
                  <a:cubicBezTo>
                    <a:pt x="161" y="4340"/>
                    <a:pt x="290" y="4436"/>
                    <a:pt x="418" y="4500"/>
                  </a:cubicBezTo>
                  <a:cubicBezTo>
                    <a:pt x="643" y="4629"/>
                    <a:pt x="901" y="4661"/>
                    <a:pt x="1126" y="4661"/>
                  </a:cubicBezTo>
                  <a:cubicBezTo>
                    <a:pt x="1833" y="4661"/>
                    <a:pt x="2347" y="4243"/>
                    <a:pt x="2347" y="4211"/>
                  </a:cubicBezTo>
                  <a:cubicBezTo>
                    <a:pt x="2476" y="4147"/>
                    <a:pt x="2508" y="3954"/>
                    <a:pt x="2411" y="3858"/>
                  </a:cubicBezTo>
                  <a:cubicBezTo>
                    <a:pt x="2355" y="3782"/>
                    <a:pt x="2276" y="3751"/>
                    <a:pt x="2195" y="3751"/>
                  </a:cubicBezTo>
                  <a:cubicBezTo>
                    <a:pt x="2138" y="3751"/>
                    <a:pt x="2079" y="3767"/>
                    <a:pt x="2026" y="3793"/>
                  </a:cubicBezTo>
                  <a:cubicBezTo>
                    <a:pt x="1993" y="3825"/>
                    <a:pt x="1576" y="4147"/>
                    <a:pt x="1126" y="4147"/>
                  </a:cubicBezTo>
                  <a:cubicBezTo>
                    <a:pt x="965" y="4147"/>
                    <a:pt x="804" y="4115"/>
                    <a:pt x="643" y="4018"/>
                  </a:cubicBezTo>
                  <a:cubicBezTo>
                    <a:pt x="579" y="3986"/>
                    <a:pt x="579" y="3954"/>
                    <a:pt x="547" y="3954"/>
                  </a:cubicBezTo>
                  <a:lnTo>
                    <a:pt x="547" y="3858"/>
                  </a:lnTo>
                  <a:cubicBezTo>
                    <a:pt x="547" y="3793"/>
                    <a:pt x="579" y="3665"/>
                    <a:pt x="643" y="3536"/>
                  </a:cubicBezTo>
                  <a:cubicBezTo>
                    <a:pt x="740" y="3343"/>
                    <a:pt x="901" y="3150"/>
                    <a:pt x="1061" y="2990"/>
                  </a:cubicBezTo>
                  <a:cubicBezTo>
                    <a:pt x="1126" y="2893"/>
                    <a:pt x="1190" y="2829"/>
                    <a:pt x="1222" y="2797"/>
                  </a:cubicBezTo>
                  <a:lnTo>
                    <a:pt x="1286" y="2732"/>
                  </a:lnTo>
                  <a:cubicBezTo>
                    <a:pt x="1383" y="2668"/>
                    <a:pt x="1383" y="2572"/>
                    <a:pt x="1383" y="2475"/>
                  </a:cubicBezTo>
                  <a:cubicBezTo>
                    <a:pt x="1351" y="2379"/>
                    <a:pt x="1286" y="2282"/>
                    <a:pt x="1190" y="2282"/>
                  </a:cubicBezTo>
                  <a:cubicBezTo>
                    <a:pt x="1190" y="2282"/>
                    <a:pt x="997" y="2218"/>
                    <a:pt x="868" y="2090"/>
                  </a:cubicBezTo>
                  <a:cubicBezTo>
                    <a:pt x="708" y="1929"/>
                    <a:pt x="547" y="1768"/>
                    <a:pt x="547" y="1447"/>
                  </a:cubicBezTo>
                  <a:cubicBezTo>
                    <a:pt x="547" y="1190"/>
                    <a:pt x="611" y="932"/>
                    <a:pt x="675" y="740"/>
                  </a:cubicBezTo>
                  <a:cubicBezTo>
                    <a:pt x="708" y="675"/>
                    <a:pt x="772" y="611"/>
                    <a:pt x="804" y="579"/>
                  </a:cubicBezTo>
                  <a:lnTo>
                    <a:pt x="836" y="547"/>
                  </a:lnTo>
                  <a:cubicBezTo>
                    <a:pt x="868" y="547"/>
                    <a:pt x="901" y="547"/>
                    <a:pt x="933" y="579"/>
                  </a:cubicBezTo>
                  <a:cubicBezTo>
                    <a:pt x="997" y="611"/>
                    <a:pt x="1061" y="675"/>
                    <a:pt x="1158" y="772"/>
                  </a:cubicBezTo>
                  <a:cubicBezTo>
                    <a:pt x="1479" y="1190"/>
                    <a:pt x="1865" y="1382"/>
                    <a:pt x="2218" y="1511"/>
                  </a:cubicBezTo>
                  <a:cubicBezTo>
                    <a:pt x="2572" y="1607"/>
                    <a:pt x="2861" y="1640"/>
                    <a:pt x="3022" y="1640"/>
                  </a:cubicBezTo>
                  <a:lnTo>
                    <a:pt x="3118" y="1640"/>
                  </a:lnTo>
                  <a:cubicBezTo>
                    <a:pt x="3279" y="1607"/>
                    <a:pt x="3376" y="1479"/>
                    <a:pt x="3376" y="1350"/>
                  </a:cubicBezTo>
                  <a:cubicBezTo>
                    <a:pt x="3376" y="1190"/>
                    <a:pt x="3247" y="1093"/>
                    <a:pt x="3086" y="1093"/>
                  </a:cubicBezTo>
                  <a:lnTo>
                    <a:pt x="3022" y="1093"/>
                  </a:lnTo>
                  <a:cubicBezTo>
                    <a:pt x="2893" y="1093"/>
                    <a:pt x="2668" y="1093"/>
                    <a:pt x="2379" y="997"/>
                  </a:cubicBezTo>
                  <a:cubicBezTo>
                    <a:pt x="2122" y="900"/>
                    <a:pt x="1801" y="740"/>
                    <a:pt x="1576" y="450"/>
                  </a:cubicBezTo>
                  <a:cubicBezTo>
                    <a:pt x="1447" y="322"/>
                    <a:pt x="1351" y="193"/>
                    <a:pt x="1222" y="129"/>
                  </a:cubicBezTo>
                  <a:cubicBezTo>
                    <a:pt x="1126" y="64"/>
                    <a:pt x="997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442;p64">
              <a:extLst>
                <a:ext uri="{FF2B5EF4-FFF2-40B4-BE49-F238E27FC236}">
                  <a16:creationId xmlns:a16="http://schemas.microsoft.com/office/drawing/2014/main" id="{713EFE48-D276-46CA-B88B-DE11D7129C76}"/>
                </a:ext>
              </a:extLst>
            </p:cNvPr>
            <p:cNvSpPr/>
            <p:nvPr/>
          </p:nvSpPr>
          <p:spPr>
            <a:xfrm>
              <a:off x="5131100" y="2759925"/>
              <a:ext cx="513550" cy="155050"/>
            </a:xfrm>
            <a:custGeom>
              <a:avLst/>
              <a:gdLst/>
              <a:ahLst/>
              <a:cxnLst/>
              <a:rect l="l" t="t" r="r" b="b"/>
              <a:pathLst>
                <a:path w="20542" h="6202" extrusionOk="0">
                  <a:moveTo>
                    <a:pt x="8655" y="1"/>
                  </a:moveTo>
                  <a:cubicBezTo>
                    <a:pt x="6886" y="1"/>
                    <a:pt x="2639" y="1734"/>
                    <a:pt x="1351" y="2183"/>
                  </a:cubicBezTo>
                  <a:cubicBezTo>
                    <a:pt x="1" y="2665"/>
                    <a:pt x="1351" y="3051"/>
                    <a:pt x="2830" y="3340"/>
                  </a:cubicBezTo>
                  <a:cubicBezTo>
                    <a:pt x="3125" y="3398"/>
                    <a:pt x="3479" y="3421"/>
                    <a:pt x="3855" y="3421"/>
                  </a:cubicBezTo>
                  <a:cubicBezTo>
                    <a:pt x="5361" y="3421"/>
                    <a:pt x="7233" y="3051"/>
                    <a:pt x="7233" y="3051"/>
                  </a:cubicBezTo>
                  <a:lnTo>
                    <a:pt x="7233" y="3051"/>
                  </a:lnTo>
                  <a:cubicBezTo>
                    <a:pt x="7233" y="3051"/>
                    <a:pt x="4019" y="4433"/>
                    <a:pt x="4790" y="4626"/>
                  </a:cubicBezTo>
                  <a:cubicBezTo>
                    <a:pt x="4941" y="4664"/>
                    <a:pt x="5122" y="4680"/>
                    <a:pt x="5327" y="4680"/>
                  </a:cubicBezTo>
                  <a:cubicBezTo>
                    <a:pt x="6170" y="4680"/>
                    <a:pt x="7407" y="4415"/>
                    <a:pt x="8519" y="4337"/>
                  </a:cubicBezTo>
                  <a:cubicBezTo>
                    <a:pt x="9869" y="4241"/>
                    <a:pt x="11251" y="2955"/>
                    <a:pt x="11251" y="2955"/>
                  </a:cubicBezTo>
                  <a:cubicBezTo>
                    <a:pt x="11251" y="2955"/>
                    <a:pt x="17809" y="6201"/>
                    <a:pt x="18580" y="6201"/>
                  </a:cubicBezTo>
                  <a:cubicBezTo>
                    <a:pt x="19352" y="6201"/>
                    <a:pt x="20541" y="3855"/>
                    <a:pt x="18870" y="2858"/>
                  </a:cubicBezTo>
                  <a:cubicBezTo>
                    <a:pt x="17198" y="1894"/>
                    <a:pt x="14562" y="1090"/>
                    <a:pt x="14562" y="1090"/>
                  </a:cubicBezTo>
                  <a:cubicBezTo>
                    <a:pt x="14562" y="1090"/>
                    <a:pt x="10448" y="319"/>
                    <a:pt x="9001" y="30"/>
                  </a:cubicBezTo>
                  <a:cubicBezTo>
                    <a:pt x="8901" y="10"/>
                    <a:pt x="8784" y="1"/>
                    <a:pt x="8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443;p64">
              <a:extLst>
                <a:ext uri="{FF2B5EF4-FFF2-40B4-BE49-F238E27FC236}">
                  <a16:creationId xmlns:a16="http://schemas.microsoft.com/office/drawing/2014/main" id="{B5ABCF11-9698-40B4-9DBE-0FFA81AFF080}"/>
                </a:ext>
              </a:extLst>
            </p:cNvPr>
            <p:cNvSpPr/>
            <p:nvPr/>
          </p:nvSpPr>
          <p:spPr>
            <a:xfrm>
              <a:off x="5143975" y="2753425"/>
              <a:ext cx="487000" cy="167975"/>
            </a:xfrm>
            <a:custGeom>
              <a:avLst/>
              <a:gdLst/>
              <a:ahLst/>
              <a:cxnLst/>
              <a:rect l="l" t="t" r="r" b="b"/>
              <a:pathLst>
                <a:path w="19480" h="6719" extrusionOk="0">
                  <a:moveTo>
                    <a:pt x="8133" y="515"/>
                  </a:moveTo>
                  <a:cubicBezTo>
                    <a:pt x="8261" y="515"/>
                    <a:pt x="8358" y="547"/>
                    <a:pt x="8422" y="547"/>
                  </a:cubicBezTo>
                  <a:cubicBezTo>
                    <a:pt x="9901" y="836"/>
                    <a:pt x="14015" y="1640"/>
                    <a:pt x="14015" y="1640"/>
                  </a:cubicBezTo>
                  <a:lnTo>
                    <a:pt x="14017" y="1621"/>
                  </a:lnTo>
                  <a:lnTo>
                    <a:pt x="14017" y="1621"/>
                  </a:lnTo>
                  <a:cubicBezTo>
                    <a:pt x="14077" y="1645"/>
                    <a:pt x="14213" y="1698"/>
                    <a:pt x="14401" y="1768"/>
                  </a:cubicBezTo>
                  <a:cubicBezTo>
                    <a:pt x="15237" y="2025"/>
                    <a:pt x="17005" y="2636"/>
                    <a:pt x="18226" y="3343"/>
                  </a:cubicBezTo>
                  <a:cubicBezTo>
                    <a:pt x="18772" y="3665"/>
                    <a:pt x="18933" y="4115"/>
                    <a:pt x="18933" y="4597"/>
                  </a:cubicBezTo>
                  <a:cubicBezTo>
                    <a:pt x="18933" y="4983"/>
                    <a:pt x="18805" y="5433"/>
                    <a:pt x="18580" y="5722"/>
                  </a:cubicBezTo>
                  <a:cubicBezTo>
                    <a:pt x="18483" y="5883"/>
                    <a:pt x="18387" y="6011"/>
                    <a:pt x="18290" y="6076"/>
                  </a:cubicBezTo>
                  <a:cubicBezTo>
                    <a:pt x="18194" y="6172"/>
                    <a:pt x="18097" y="6172"/>
                    <a:pt x="18065" y="6172"/>
                  </a:cubicBezTo>
                  <a:cubicBezTo>
                    <a:pt x="18065" y="6172"/>
                    <a:pt x="18001" y="6172"/>
                    <a:pt x="17937" y="6140"/>
                  </a:cubicBezTo>
                  <a:cubicBezTo>
                    <a:pt x="17615" y="6076"/>
                    <a:pt x="17005" y="5818"/>
                    <a:pt x="16265" y="5529"/>
                  </a:cubicBezTo>
                  <a:cubicBezTo>
                    <a:pt x="15172" y="5047"/>
                    <a:pt x="13822" y="4404"/>
                    <a:pt x="12729" y="3890"/>
                  </a:cubicBezTo>
                  <a:cubicBezTo>
                    <a:pt x="12183" y="3633"/>
                    <a:pt x="11733" y="3408"/>
                    <a:pt x="11379" y="3247"/>
                  </a:cubicBezTo>
                  <a:cubicBezTo>
                    <a:pt x="11058" y="3086"/>
                    <a:pt x="10865" y="2990"/>
                    <a:pt x="10833" y="2990"/>
                  </a:cubicBezTo>
                  <a:cubicBezTo>
                    <a:pt x="10796" y="2965"/>
                    <a:pt x="10759" y="2955"/>
                    <a:pt x="10722" y="2955"/>
                  </a:cubicBezTo>
                  <a:cubicBezTo>
                    <a:pt x="10663" y="2955"/>
                    <a:pt x="10603" y="2982"/>
                    <a:pt x="10544" y="3022"/>
                  </a:cubicBezTo>
                  <a:cubicBezTo>
                    <a:pt x="10479" y="3086"/>
                    <a:pt x="10126" y="3408"/>
                    <a:pt x="9643" y="3697"/>
                  </a:cubicBezTo>
                  <a:cubicBezTo>
                    <a:pt x="9161" y="3986"/>
                    <a:pt x="8551" y="4276"/>
                    <a:pt x="7972" y="4308"/>
                  </a:cubicBezTo>
                  <a:cubicBezTo>
                    <a:pt x="6847" y="4404"/>
                    <a:pt x="5593" y="4661"/>
                    <a:pt x="4822" y="4661"/>
                  </a:cubicBezTo>
                  <a:cubicBezTo>
                    <a:pt x="4752" y="4661"/>
                    <a:pt x="4687" y="4661"/>
                    <a:pt x="4626" y="4660"/>
                  </a:cubicBezTo>
                  <a:lnTo>
                    <a:pt x="4626" y="4660"/>
                  </a:lnTo>
                  <a:cubicBezTo>
                    <a:pt x="4918" y="4465"/>
                    <a:pt x="5452" y="4187"/>
                    <a:pt x="5883" y="3986"/>
                  </a:cubicBezTo>
                  <a:cubicBezTo>
                    <a:pt x="6140" y="3858"/>
                    <a:pt x="6365" y="3761"/>
                    <a:pt x="6558" y="3697"/>
                  </a:cubicBezTo>
                  <a:cubicBezTo>
                    <a:pt x="6718" y="3600"/>
                    <a:pt x="6815" y="3568"/>
                    <a:pt x="6815" y="3568"/>
                  </a:cubicBezTo>
                  <a:cubicBezTo>
                    <a:pt x="6943" y="3504"/>
                    <a:pt x="7008" y="3375"/>
                    <a:pt x="6976" y="3247"/>
                  </a:cubicBezTo>
                  <a:cubicBezTo>
                    <a:pt x="6948" y="3135"/>
                    <a:pt x="6847" y="3048"/>
                    <a:pt x="6716" y="3048"/>
                  </a:cubicBezTo>
                  <a:cubicBezTo>
                    <a:pt x="6696" y="3048"/>
                    <a:pt x="6675" y="3050"/>
                    <a:pt x="6654" y="3054"/>
                  </a:cubicBezTo>
                  <a:cubicBezTo>
                    <a:pt x="6654" y="3054"/>
                    <a:pt x="6558" y="3086"/>
                    <a:pt x="6365" y="3118"/>
                  </a:cubicBezTo>
                  <a:cubicBezTo>
                    <a:pt x="5754" y="3215"/>
                    <a:pt x="4436" y="3440"/>
                    <a:pt x="3343" y="3440"/>
                  </a:cubicBezTo>
                  <a:cubicBezTo>
                    <a:pt x="2957" y="3440"/>
                    <a:pt x="2636" y="3408"/>
                    <a:pt x="2379" y="3343"/>
                  </a:cubicBezTo>
                  <a:cubicBezTo>
                    <a:pt x="1865" y="3247"/>
                    <a:pt x="1350" y="3118"/>
                    <a:pt x="997" y="3022"/>
                  </a:cubicBezTo>
                  <a:cubicBezTo>
                    <a:pt x="804" y="2958"/>
                    <a:pt x="676" y="2894"/>
                    <a:pt x="611" y="2829"/>
                  </a:cubicBezTo>
                  <a:lnTo>
                    <a:pt x="611" y="2829"/>
                  </a:lnTo>
                  <a:cubicBezTo>
                    <a:pt x="684" y="2795"/>
                    <a:pt x="791" y="2748"/>
                    <a:pt x="932" y="2700"/>
                  </a:cubicBezTo>
                  <a:cubicBezTo>
                    <a:pt x="1575" y="2443"/>
                    <a:pt x="2957" y="1929"/>
                    <a:pt x="4404" y="1415"/>
                  </a:cubicBezTo>
                  <a:cubicBezTo>
                    <a:pt x="5111" y="1190"/>
                    <a:pt x="5850" y="965"/>
                    <a:pt x="6493" y="804"/>
                  </a:cubicBezTo>
                  <a:cubicBezTo>
                    <a:pt x="7136" y="611"/>
                    <a:pt x="7715" y="515"/>
                    <a:pt x="8133" y="515"/>
                  </a:cubicBezTo>
                  <a:close/>
                  <a:moveTo>
                    <a:pt x="8133" y="0"/>
                  </a:moveTo>
                  <a:cubicBezTo>
                    <a:pt x="7651" y="0"/>
                    <a:pt x="7040" y="97"/>
                    <a:pt x="6365" y="257"/>
                  </a:cubicBezTo>
                  <a:cubicBezTo>
                    <a:pt x="4340" y="772"/>
                    <a:pt x="1704" y="1833"/>
                    <a:pt x="772" y="2186"/>
                  </a:cubicBezTo>
                  <a:cubicBezTo>
                    <a:pt x="547" y="2250"/>
                    <a:pt x="386" y="2347"/>
                    <a:pt x="257" y="2443"/>
                  </a:cubicBezTo>
                  <a:cubicBezTo>
                    <a:pt x="193" y="2475"/>
                    <a:pt x="129" y="2540"/>
                    <a:pt x="97" y="2604"/>
                  </a:cubicBezTo>
                  <a:cubicBezTo>
                    <a:pt x="32" y="2668"/>
                    <a:pt x="0" y="2733"/>
                    <a:pt x="0" y="2829"/>
                  </a:cubicBezTo>
                  <a:cubicBezTo>
                    <a:pt x="0" y="2958"/>
                    <a:pt x="64" y="3054"/>
                    <a:pt x="129" y="3118"/>
                  </a:cubicBezTo>
                  <a:cubicBezTo>
                    <a:pt x="225" y="3247"/>
                    <a:pt x="354" y="3311"/>
                    <a:pt x="482" y="3375"/>
                  </a:cubicBezTo>
                  <a:cubicBezTo>
                    <a:pt x="900" y="3568"/>
                    <a:pt x="1575" y="3729"/>
                    <a:pt x="2250" y="3890"/>
                  </a:cubicBezTo>
                  <a:cubicBezTo>
                    <a:pt x="2572" y="3954"/>
                    <a:pt x="2957" y="3954"/>
                    <a:pt x="3343" y="3954"/>
                  </a:cubicBezTo>
                  <a:cubicBezTo>
                    <a:pt x="3873" y="3954"/>
                    <a:pt x="4440" y="3909"/>
                    <a:pt x="4958" y="3849"/>
                  </a:cubicBezTo>
                  <a:lnTo>
                    <a:pt x="4958" y="3849"/>
                  </a:lnTo>
                  <a:cubicBezTo>
                    <a:pt x="4758" y="3961"/>
                    <a:pt x="4568" y="4077"/>
                    <a:pt x="4404" y="4179"/>
                  </a:cubicBezTo>
                  <a:cubicBezTo>
                    <a:pt x="4275" y="4243"/>
                    <a:pt x="4179" y="4340"/>
                    <a:pt x="4083" y="4404"/>
                  </a:cubicBezTo>
                  <a:cubicBezTo>
                    <a:pt x="4018" y="4468"/>
                    <a:pt x="3986" y="4501"/>
                    <a:pt x="3954" y="4565"/>
                  </a:cubicBezTo>
                  <a:cubicBezTo>
                    <a:pt x="3922" y="4597"/>
                    <a:pt x="3890" y="4693"/>
                    <a:pt x="3890" y="4790"/>
                  </a:cubicBezTo>
                  <a:cubicBezTo>
                    <a:pt x="3890" y="4886"/>
                    <a:pt x="3922" y="4983"/>
                    <a:pt x="4018" y="5047"/>
                  </a:cubicBezTo>
                  <a:cubicBezTo>
                    <a:pt x="4083" y="5111"/>
                    <a:pt x="4147" y="5111"/>
                    <a:pt x="4211" y="5143"/>
                  </a:cubicBezTo>
                  <a:cubicBezTo>
                    <a:pt x="4404" y="5176"/>
                    <a:pt x="4597" y="5208"/>
                    <a:pt x="4822" y="5208"/>
                  </a:cubicBezTo>
                  <a:cubicBezTo>
                    <a:pt x="5722" y="5208"/>
                    <a:pt x="6943" y="4918"/>
                    <a:pt x="8004" y="4854"/>
                  </a:cubicBezTo>
                  <a:cubicBezTo>
                    <a:pt x="8776" y="4790"/>
                    <a:pt x="9483" y="4436"/>
                    <a:pt x="10029" y="4083"/>
                  </a:cubicBezTo>
                  <a:cubicBezTo>
                    <a:pt x="10353" y="3880"/>
                    <a:pt x="10614" y="3677"/>
                    <a:pt x="10762" y="3547"/>
                  </a:cubicBezTo>
                  <a:lnTo>
                    <a:pt x="10762" y="3547"/>
                  </a:lnTo>
                  <a:cubicBezTo>
                    <a:pt x="11209" y="3765"/>
                    <a:pt x="12564" y="4422"/>
                    <a:pt x="13983" y="5079"/>
                  </a:cubicBezTo>
                  <a:cubicBezTo>
                    <a:pt x="14851" y="5497"/>
                    <a:pt x="15751" y="5883"/>
                    <a:pt x="16490" y="6204"/>
                  </a:cubicBezTo>
                  <a:cubicBezTo>
                    <a:pt x="16844" y="6333"/>
                    <a:pt x="17165" y="6461"/>
                    <a:pt x="17455" y="6558"/>
                  </a:cubicBezTo>
                  <a:cubicBezTo>
                    <a:pt x="17583" y="6622"/>
                    <a:pt x="17680" y="6654"/>
                    <a:pt x="17776" y="6686"/>
                  </a:cubicBezTo>
                  <a:cubicBezTo>
                    <a:pt x="17905" y="6686"/>
                    <a:pt x="17969" y="6718"/>
                    <a:pt x="18065" y="6718"/>
                  </a:cubicBezTo>
                  <a:cubicBezTo>
                    <a:pt x="18290" y="6718"/>
                    <a:pt x="18451" y="6622"/>
                    <a:pt x="18612" y="6493"/>
                  </a:cubicBezTo>
                  <a:cubicBezTo>
                    <a:pt x="18869" y="6301"/>
                    <a:pt x="19062" y="6043"/>
                    <a:pt x="19223" y="5690"/>
                  </a:cubicBezTo>
                  <a:cubicBezTo>
                    <a:pt x="19383" y="5368"/>
                    <a:pt x="19480" y="4983"/>
                    <a:pt x="19480" y="4597"/>
                  </a:cubicBezTo>
                  <a:cubicBezTo>
                    <a:pt x="19480" y="3954"/>
                    <a:pt x="19190" y="3311"/>
                    <a:pt x="18483" y="2893"/>
                  </a:cubicBezTo>
                  <a:cubicBezTo>
                    <a:pt x="16780" y="1897"/>
                    <a:pt x="14144" y="1125"/>
                    <a:pt x="14144" y="1093"/>
                  </a:cubicBezTo>
                  <a:lnTo>
                    <a:pt x="14112" y="1093"/>
                  </a:lnTo>
                  <a:cubicBezTo>
                    <a:pt x="14112" y="1093"/>
                    <a:pt x="13083" y="900"/>
                    <a:pt x="11861" y="675"/>
                  </a:cubicBezTo>
                  <a:cubicBezTo>
                    <a:pt x="10672" y="450"/>
                    <a:pt x="9258" y="161"/>
                    <a:pt x="8518" y="32"/>
                  </a:cubicBezTo>
                  <a:cubicBezTo>
                    <a:pt x="8422" y="0"/>
                    <a:pt x="8261" y="0"/>
                    <a:pt x="8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444;p64">
              <a:extLst>
                <a:ext uri="{FF2B5EF4-FFF2-40B4-BE49-F238E27FC236}">
                  <a16:creationId xmlns:a16="http://schemas.microsoft.com/office/drawing/2014/main" id="{190CAACB-F52C-4F8D-86EE-32A9813C603E}"/>
                </a:ext>
              </a:extLst>
            </p:cNvPr>
            <p:cNvSpPr/>
            <p:nvPr/>
          </p:nvSpPr>
          <p:spPr>
            <a:xfrm>
              <a:off x="5279775" y="2826825"/>
              <a:ext cx="540850" cy="800375"/>
            </a:xfrm>
            <a:custGeom>
              <a:avLst/>
              <a:gdLst/>
              <a:ahLst/>
              <a:cxnLst/>
              <a:rect l="l" t="t" r="r" b="b"/>
              <a:pathLst>
                <a:path w="21634" h="32015" extrusionOk="0">
                  <a:moveTo>
                    <a:pt x="13743" y="0"/>
                  </a:moveTo>
                  <a:cubicBezTo>
                    <a:pt x="11830" y="0"/>
                    <a:pt x="10094" y="2047"/>
                    <a:pt x="10094" y="2047"/>
                  </a:cubicBezTo>
                  <a:cubicBezTo>
                    <a:pt x="10094" y="2047"/>
                    <a:pt x="6172" y="4875"/>
                    <a:pt x="3344" y="8893"/>
                  </a:cubicBezTo>
                  <a:cubicBezTo>
                    <a:pt x="515" y="12912"/>
                    <a:pt x="1" y="21012"/>
                    <a:pt x="611" y="23358"/>
                  </a:cubicBezTo>
                  <a:cubicBezTo>
                    <a:pt x="1190" y="25705"/>
                    <a:pt x="1576" y="28469"/>
                    <a:pt x="4404" y="30302"/>
                  </a:cubicBezTo>
                  <a:cubicBezTo>
                    <a:pt x="5959" y="31315"/>
                    <a:pt x="7276" y="32015"/>
                    <a:pt x="8938" y="32015"/>
                  </a:cubicBezTo>
                  <a:cubicBezTo>
                    <a:pt x="10336" y="32015"/>
                    <a:pt x="11977" y="31520"/>
                    <a:pt x="14208" y="30302"/>
                  </a:cubicBezTo>
                  <a:cubicBezTo>
                    <a:pt x="19094" y="27666"/>
                    <a:pt x="21634" y="18858"/>
                    <a:pt x="21152" y="12108"/>
                  </a:cubicBezTo>
                  <a:cubicBezTo>
                    <a:pt x="20669" y="5358"/>
                    <a:pt x="16555" y="664"/>
                    <a:pt x="14401" y="86"/>
                  </a:cubicBezTo>
                  <a:cubicBezTo>
                    <a:pt x="14181" y="27"/>
                    <a:pt x="13961" y="0"/>
                    <a:pt x="13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445;p64">
              <a:extLst>
                <a:ext uri="{FF2B5EF4-FFF2-40B4-BE49-F238E27FC236}">
                  <a16:creationId xmlns:a16="http://schemas.microsoft.com/office/drawing/2014/main" id="{4E61E5B4-7501-4D20-828E-90E1442D9BCB}"/>
                </a:ext>
              </a:extLst>
            </p:cNvPr>
            <p:cNvSpPr/>
            <p:nvPr/>
          </p:nvSpPr>
          <p:spPr>
            <a:xfrm>
              <a:off x="5283000" y="2820125"/>
              <a:ext cx="533625" cy="814075"/>
            </a:xfrm>
            <a:custGeom>
              <a:avLst/>
              <a:gdLst/>
              <a:ahLst/>
              <a:cxnLst/>
              <a:rect l="l" t="t" r="r" b="b"/>
              <a:pathLst>
                <a:path w="21345" h="32563" extrusionOk="0">
                  <a:moveTo>
                    <a:pt x="9810" y="2098"/>
                  </a:moveTo>
                  <a:cubicBezTo>
                    <a:pt x="9810" y="2098"/>
                    <a:pt x="9810" y="2098"/>
                    <a:pt x="9810" y="2098"/>
                  </a:cubicBezTo>
                  <a:lnTo>
                    <a:pt x="9810" y="2098"/>
                  </a:lnTo>
                  <a:lnTo>
                    <a:pt x="9810" y="2098"/>
                  </a:lnTo>
                  <a:close/>
                  <a:moveTo>
                    <a:pt x="13597" y="547"/>
                  </a:moveTo>
                  <a:cubicBezTo>
                    <a:pt x="13790" y="547"/>
                    <a:pt x="13983" y="547"/>
                    <a:pt x="14208" y="611"/>
                  </a:cubicBezTo>
                  <a:cubicBezTo>
                    <a:pt x="14658" y="740"/>
                    <a:pt x="15301" y="1125"/>
                    <a:pt x="15976" y="1736"/>
                  </a:cubicBezTo>
                  <a:cubicBezTo>
                    <a:pt x="18001" y="3568"/>
                    <a:pt x="20380" y="7426"/>
                    <a:pt x="20765" y="12408"/>
                  </a:cubicBezTo>
                  <a:cubicBezTo>
                    <a:pt x="20798" y="12955"/>
                    <a:pt x="20798" y="13501"/>
                    <a:pt x="20798" y="14080"/>
                  </a:cubicBezTo>
                  <a:cubicBezTo>
                    <a:pt x="20798" y="17262"/>
                    <a:pt x="20187" y="20766"/>
                    <a:pt x="18997" y="23755"/>
                  </a:cubicBezTo>
                  <a:cubicBezTo>
                    <a:pt x="17840" y="26712"/>
                    <a:pt x="16104" y="29187"/>
                    <a:pt x="13951" y="30345"/>
                  </a:cubicBezTo>
                  <a:cubicBezTo>
                    <a:pt x="11733" y="31534"/>
                    <a:pt x="10126" y="32016"/>
                    <a:pt x="8808" y="32016"/>
                  </a:cubicBezTo>
                  <a:cubicBezTo>
                    <a:pt x="7233" y="32016"/>
                    <a:pt x="5979" y="31373"/>
                    <a:pt x="4436" y="30377"/>
                  </a:cubicBezTo>
                  <a:cubicBezTo>
                    <a:pt x="3054" y="29477"/>
                    <a:pt x="2282" y="28352"/>
                    <a:pt x="1768" y="27195"/>
                  </a:cubicBezTo>
                  <a:cubicBezTo>
                    <a:pt x="1286" y="26005"/>
                    <a:pt x="1029" y="24752"/>
                    <a:pt x="739" y="23562"/>
                  </a:cubicBezTo>
                  <a:cubicBezTo>
                    <a:pt x="611" y="23048"/>
                    <a:pt x="514" y="22180"/>
                    <a:pt x="514" y="21087"/>
                  </a:cubicBezTo>
                  <a:cubicBezTo>
                    <a:pt x="514" y="19383"/>
                    <a:pt x="707" y="17198"/>
                    <a:pt x="1189" y="15044"/>
                  </a:cubicBezTo>
                  <a:cubicBezTo>
                    <a:pt x="1640" y="12890"/>
                    <a:pt x="2379" y="10801"/>
                    <a:pt x="3440" y="9322"/>
                  </a:cubicBezTo>
                  <a:cubicBezTo>
                    <a:pt x="4822" y="7329"/>
                    <a:pt x="6493" y="5626"/>
                    <a:pt x="7843" y="4436"/>
                  </a:cubicBezTo>
                  <a:cubicBezTo>
                    <a:pt x="8486" y="3825"/>
                    <a:pt x="9065" y="3343"/>
                    <a:pt x="9483" y="3022"/>
                  </a:cubicBezTo>
                  <a:cubicBezTo>
                    <a:pt x="9676" y="2861"/>
                    <a:pt x="9836" y="2733"/>
                    <a:pt x="9965" y="2668"/>
                  </a:cubicBezTo>
                  <a:cubicBezTo>
                    <a:pt x="10061" y="2572"/>
                    <a:pt x="10126" y="2540"/>
                    <a:pt x="10126" y="2540"/>
                  </a:cubicBezTo>
                  <a:lnTo>
                    <a:pt x="10158" y="2475"/>
                  </a:lnTo>
                  <a:lnTo>
                    <a:pt x="10190" y="2475"/>
                  </a:lnTo>
                  <a:cubicBezTo>
                    <a:pt x="10286" y="2379"/>
                    <a:pt x="10704" y="1865"/>
                    <a:pt x="11347" y="1415"/>
                  </a:cubicBezTo>
                  <a:cubicBezTo>
                    <a:pt x="11990" y="965"/>
                    <a:pt x="12794" y="547"/>
                    <a:pt x="13597" y="547"/>
                  </a:cubicBezTo>
                  <a:close/>
                  <a:moveTo>
                    <a:pt x="13597" y="0"/>
                  </a:moveTo>
                  <a:cubicBezTo>
                    <a:pt x="12536" y="0"/>
                    <a:pt x="11604" y="547"/>
                    <a:pt x="10897" y="1093"/>
                  </a:cubicBezTo>
                  <a:cubicBezTo>
                    <a:pt x="10337" y="1520"/>
                    <a:pt x="9932" y="1947"/>
                    <a:pt x="9810" y="2098"/>
                  </a:cubicBezTo>
                  <a:lnTo>
                    <a:pt x="9810" y="2098"/>
                  </a:lnTo>
                  <a:lnTo>
                    <a:pt x="9804" y="2090"/>
                  </a:lnTo>
                  <a:cubicBezTo>
                    <a:pt x="9804" y="2122"/>
                    <a:pt x="5850" y="4951"/>
                    <a:pt x="2990" y="9001"/>
                  </a:cubicBezTo>
                  <a:cubicBezTo>
                    <a:pt x="1897" y="10576"/>
                    <a:pt x="1125" y="12730"/>
                    <a:pt x="675" y="14915"/>
                  </a:cubicBezTo>
                  <a:cubicBezTo>
                    <a:pt x="193" y="17101"/>
                    <a:pt x="0" y="19351"/>
                    <a:pt x="0" y="21087"/>
                  </a:cubicBezTo>
                  <a:cubicBezTo>
                    <a:pt x="0" y="22212"/>
                    <a:pt x="64" y="23112"/>
                    <a:pt x="225" y="23691"/>
                  </a:cubicBezTo>
                  <a:cubicBezTo>
                    <a:pt x="514" y="24880"/>
                    <a:pt x="739" y="26166"/>
                    <a:pt x="1286" y="27387"/>
                  </a:cubicBezTo>
                  <a:cubicBezTo>
                    <a:pt x="1832" y="28641"/>
                    <a:pt x="2668" y="29863"/>
                    <a:pt x="4147" y="30795"/>
                  </a:cubicBezTo>
                  <a:cubicBezTo>
                    <a:pt x="5690" y="31823"/>
                    <a:pt x="7040" y="32563"/>
                    <a:pt x="8808" y="32563"/>
                  </a:cubicBezTo>
                  <a:cubicBezTo>
                    <a:pt x="10254" y="32563"/>
                    <a:pt x="11926" y="32048"/>
                    <a:pt x="14208" y="30827"/>
                  </a:cubicBezTo>
                  <a:cubicBezTo>
                    <a:pt x="16522" y="29573"/>
                    <a:pt x="18290" y="27002"/>
                    <a:pt x="19512" y="23948"/>
                  </a:cubicBezTo>
                  <a:cubicBezTo>
                    <a:pt x="20701" y="20894"/>
                    <a:pt x="21344" y="17326"/>
                    <a:pt x="21344" y="14080"/>
                  </a:cubicBezTo>
                  <a:cubicBezTo>
                    <a:pt x="21344" y="13501"/>
                    <a:pt x="21312" y="12922"/>
                    <a:pt x="21280" y="12376"/>
                  </a:cubicBezTo>
                  <a:cubicBezTo>
                    <a:pt x="21023" y="8936"/>
                    <a:pt x="19865" y="6043"/>
                    <a:pt x="18483" y="3922"/>
                  </a:cubicBezTo>
                  <a:cubicBezTo>
                    <a:pt x="17808" y="2861"/>
                    <a:pt x="17069" y="1993"/>
                    <a:pt x="16330" y="1350"/>
                  </a:cubicBezTo>
                  <a:cubicBezTo>
                    <a:pt x="15622" y="675"/>
                    <a:pt x="14947" y="257"/>
                    <a:pt x="14337" y="97"/>
                  </a:cubicBezTo>
                  <a:cubicBezTo>
                    <a:pt x="14079" y="32"/>
                    <a:pt x="13854" y="0"/>
                    <a:pt x="13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446;p64">
              <a:extLst>
                <a:ext uri="{FF2B5EF4-FFF2-40B4-BE49-F238E27FC236}">
                  <a16:creationId xmlns:a16="http://schemas.microsoft.com/office/drawing/2014/main" id="{71296594-75EB-45B7-A2E9-9541E3E2614E}"/>
                </a:ext>
              </a:extLst>
            </p:cNvPr>
            <p:cNvSpPr/>
            <p:nvPr/>
          </p:nvSpPr>
          <p:spPr>
            <a:xfrm>
              <a:off x="5438900" y="2899100"/>
              <a:ext cx="237875" cy="221725"/>
            </a:xfrm>
            <a:custGeom>
              <a:avLst/>
              <a:gdLst/>
              <a:ahLst/>
              <a:cxnLst/>
              <a:rect l="l" t="t" r="r" b="b"/>
              <a:pathLst>
                <a:path w="9515" h="8869" extrusionOk="0">
                  <a:moveTo>
                    <a:pt x="6904" y="0"/>
                  </a:moveTo>
                  <a:cubicBezTo>
                    <a:pt x="5656" y="0"/>
                    <a:pt x="4018" y="441"/>
                    <a:pt x="4018" y="441"/>
                  </a:cubicBezTo>
                  <a:cubicBezTo>
                    <a:pt x="4018" y="441"/>
                    <a:pt x="2250" y="634"/>
                    <a:pt x="1382" y="1792"/>
                  </a:cubicBezTo>
                  <a:cubicBezTo>
                    <a:pt x="514" y="2981"/>
                    <a:pt x="804" y="3367"/>
                    <a:pt x="1382" y="3656"/>
                  </a:cubicBezTo>
                  <a:cubicBezTo>
                    <a:pt x="1961" y="3945"/>
                    <a:pt x="2057" y="4717"/>
                    <a:pt x="2057" y="4717"/>
                  </a:cubicBezTo>
                  <a:cubicBezTo>
                    <a:pt x="2057" y="4717"/>
                    <a:pt x="0" y="8060"/>
                    <a:pt x="1093" y="8735"/>
                  </a:cubicBezTo>
                  <a:cubicBezTo>
                    <a:pt x="1231" y="8826"/>
                    <a:pt x="1431" y="8868"/>
                    <a:pt x="1678" y="8868"/>
                  </a:cubicBezTo>
                  <a:cubicBezTo>
                    <a:pt x="3336" y="8868"/>
                    <a:pt x="7110" y="6975"/>
                    <a:pt x="8229" y="5520"/>
                  </a:cubicBezTo>
                  <a:cubicBezTo>
                    <a:pt x="9515" y="3849"/>
                    <a:pt x="8904" y="1117"/>
                    <a:pt x="8133" y="313"/>
                  </a:cubicBezTo>
                  <a:cubicBezTo>
                    <a:pt x="7901" y="81"/>
                    <a:pt x="7438" y="0"/>
                    <a:pt x="69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447;p64">
              <a:extLst>
                <a:ext uri="{FF2B5EF4-FFF2-40B4-BE49-F238E27FC236}">
                  <a16:creationId xmlns:a16="http://schemas.microsoft.com/office/drawing/2014/main" id="{0A710FD0-2EC1-48C4-9C6D-18228AB909B2}"/>
                </a:ext>
              </a:extLst>
            </p:cNvPr>
            <p:cNvSpPr/>
            <p:nvPr/>
          </p:nvSpPr>
          <p:spPr>
            <a:xfrm>
              <a:off x="5451750" y="2892450"/>
              <a:ext cx="217800" cy="234675"/>
            </a:xfrm>
            <a:custGeom>
              <a:avLst/>
              <a:gdLst/>
              <a:ahLst/>
              <a:cxnLst/>
              <a:rect l="l" t="t" r="r" b="b"/>
              <a:pathLst>
                <a:path w="8712" h="9387" extrusionOk="0">
                  <a:moveTo>
                    <a:pt x="6333" y="547"/>
                  </a:moveTo>
                  <a:cubicBezTo>
                    <a:pt x="6590" y="547"/>
                    <a:pt x="6847" y="547"/>
                    <a:pt x="7040" y="611"/>
                  </a:cubicBezTo>
                  <a:cubicBezTo>
                    <a:pt x="7233" y="643"/>
                    <a:pt x="7362" y="707"/>
                    <a:pt x="7426" y="772"/>
                  </a:cubicBezTo>
                  <a:cubicBezTo>
                    <a:pt x="7619" y="965"/>
                    <a:pt x="7812" y="1318"/>
                    <a:pt x="7940" y="1768"/>
                  </a:cubicBezTo>
                  <a:cubicBezTo>
                    <a:pt x="8101" y="2218"/>
                    <a:pt x="8197" y="2765"/>
                    <a:pt x="8197" y="3343"/>
                  </a:cubicBezTo>
                  <a:cubicBezTo>
                    <a:pt x="8197" y="4147"/>
                    <a:pt x="8004" y="4983"/>
                    <a:pt x="7490" y="5626"/>
                  </a:cubicBezTo>
                  <a:cubicBezTo>
                    <a:pt x="7008" y="6268"/>
                    <a:pt x="5786" y="7104"/>
                    <a:pt x="4501" y="7747"/>
                  </a:cubicBezTo>
                  <a:cubicBezTo>
                    <a:pt x="3890" y="8101"/>
                    <a:pt x="3215" y="8358"/>
                    <a:pt x="2636" y="8551"/>
                  </a:cubicBezTo>
                  <a:cubicBezTo>
                    <a:pt x="2026" y="8744"/>
                    <a:pt x="1511" y="8872"/>
                    <a:pt x="1158" y="8872"/>
                  </a:cubicBezTo>
                  <a:cubicBezTo>
                    <a:pt x="933" y="8872"/>
                    <a:pt x="772" y="8840"/>
                    <a:pt x="708" y="8776"/>
                  </a:cubicBezTo>
                  <a:cubicBezTo>
                    <a:pt x="643" y="8744"/>
                    <a:pt x="611" y="8679"/>
                    <a:pt x="579" y="8615"/>
                  </a:cubicBezTo>
                  <a:cubicBezTo>
                    <a:pt x="547" y="8551"/>
                    <a:pt x="515" y="8422"/>
                    <a:pt x="515" y="8294"/>
                  </a:cubicBezTo>
                  <a:cubicBezTo>
                    <a:pt x="515" y="7779"/>
                    <a:pt x="836" y="6976"/>
                    <a:pt x="1158" y="6301"/>
                  </a:cubicBezTo>
                  <a:cubicBezTo>
                    <a:pt x="1318" y="5979"/>
                    <a:pt x="1447" y="5690"/>
                    <a:pt x="1576" y="5465"/>
                  </a:cubicBezTo>
                  <a:cubicBezTo>
                    <a:pt x="1640" y="5368"/>
                    <a:pt x="1704" y="5272"/>
                    <a:pt x="1736" y="5240"/>
                  </a:cubicBezTo>
                  <a:cubicBezTo>
                    <a:pt x="1768" y="5176"/>
                    <a:pt x="1768" y="5143"/>
                    <a:pt x="1768" y="5143"/>
                  </a:cubicBezTo>
                  <a:cubicBezTo>
                    <a:pt x="1801" y="5079"/>
                    <a:pt x="1833" y="5015"/>
                    <a:pt x="1801" y="4951"/>
                  </a:cubicBezTo>
                  <a:cubicBezTo>
                    <a:pt x="1801" y="4951"/>
                    <a:pt x="1801" y="4726"/>
                    <a:pt x="1672" y="4468"/>
                  </a:cubicBezTo>
                  <a:cubicBezTo>
                    <a:pt x="1576" y="4211"/>
                    <a:pt x="1351" y="3858"/>
                    <a:pt x="997" y="3697"/>
                  </a:cubicBezTo>
                  <a:cubicBezTo>
                    <a:pt x="836" y="3600"/>
                    <a:pt x="740" y="3536"/>
                    <a:pt x="676" y="3472"/>
                  </a:cubicBezTo>
                  <a:cubicBezTo>
                    <a:pt x="611" y="3408"/>
                    <a:pt x="579" y="3343"/>
                    <a:pt x="579" y="3247"/>
                  </a:cubicBezTo>
                  <a:cubicBezTo>
                    <a:pt x="579" y="3054"/>
                    <a:pt x="708" y="2733"/>
                    <a:pt x="1093" y="2218"/>
                  </a:cubicBezTo>
                  <a:cubicBezTo>
                    <a:pt x="1479" y="1704"/>
                    <a:pt x="2090" y="1383"/>
                    <a:pt x="2604" y="1190"/>
                  </a:cubicBezTo>
                  <a:cubicBezTo>
                    <a:pt x="2861" y="1093"/>
                    <a:pt x="3086" y="1029"/>
                    <a:pt x="3279" y="997"/>
                  </a:cubicBezTo>
                  <a:cubicBezTo>
                    <a:pt x="3343" y="997"/>
                    <a:pt x="3408" y="965"/>
                    <a:pt x="3472" y="965"/>
                  </a:cubicBezTo>
                  <a:lnTo>
                    <a:pt x="3569" y="965"/>
                  </a:lnTo>
                  <a:cubicBezTo>
                    <a:pt x="3569" y="965"/>
                    <a:pt x="3665" y="932"/>
                    <a:pt x="3826" y="900"/>
                  </a:cubicBezTo>
                  <a:cubicBezTo>
                    <a:pt x="4340" y="772"/>
                    <a:pt x="5465" y="547"/>
                    <a:pt x="6333" y="547"/>
                  </a:cubicBezTo>
                  <a:close/>
                  <a:moveTo>
                    <a:pt x="6333" y="0"/>
                  </a:moveTo>
                  <a:cubicBezTo>
                    <a:pt x="5047" y="0"/>
                    <a:pt x="3440" y="418"/>
                    <a:pt x="3440" y="418"/>
                  </a:cubicBezTo>
                  <a:lnTo>
                    <a:pt x="3441" y="423"/>
                  </a:lnTo>
                  <a:lnTo>
                    <a:pt x="3441" y="423"/>
                  </a:lnTo>
                  <a:cubicBezTo>
                    <a:pt x="3326" y="440"/>
                    <a:pt x="2903" y="511"/>
                    <a:pt x="2411" y="675"/>
                  </a:cubicBezTo>
                  <a:cubicBezTo>
                    <a:pt x="1833" y="900"/>
                    <a:pt x="1126" y="1254"/>
                    <a:pt x="643" y="1897"/>
                  </a:cubicBezTo>
                  <a:cubicBezTo>
                    <a:pt x="225" y="2443"/>
                    <a:pt x="33" y="2861"/>
                    <a:pt x="33" y="3247"/>
                  </a:cubicBezTo>
                  <a:cubicBezTo>
                    <a:pt x="33" y="3472"/>
                    <a:pt x="129" y="3665"/>
                    <a:pt x="258" y="3825"/>
                  </a:cubicBezTo>
                  <a:cubicBezTo>
                    <a:pt x="386" y="3986"/>
                    <a:pt x="579" y="4083"/>
                    <a:pt x="740" y="4147"/>
                  </a:cubicBezTo>
                  <a:cubicBezTo>
                    <a:pt x="965" y="4276"/>
                    <a:pt x="1093" y="4468"/>
                    <a:pt x="1190" y="4661"/>
                  </a:cubicBezTo>
                  <a:cubicBezTo>
                    <a:pt x="1222" y="4758"/>
                    <a:pt x="1254" y="4854"/>
                    <a:pt x="1254" y="4918"/>
                  </a:cubicBezTo>
                  <a:lnTo>
                    <a:pt x="1264" y="4948"/>
                  </a:lnTo>
                  <a:lnTo>
                    <a:pt x="1264" y="4948"/>
                  </a:lnTo>
                  <a:cubicBezTo>
                    <a:pt x="1159" y="5133"/>
                    <a:pt x="917" y="5568"/>
                    <a:pt x="676" y="6076"/>
                  </a:cubicBezTo>
                  <a:cubicBezTo>
                    <a:pt x="322" y="6783"/>
                    <a:pt x="0" y="7586"/>
                    <a:pt x="0" y="8294"/>
                  </a:cubicBezTo>
                  <a:cubicBezTo>
                    <a:pt x="0" y="8486"/>
                    <a:pt x="0" y="8647"/>
                    <a:pt x="97" y="8808"/>
                  </a:cubicBezTo>
                  <a:cubicBezTo>
                    <a:pt x="161" y="8969"/>
                    <a:pt x="258" y="9129"/>
                    <a:pt x="418" y="9226"/>
                  </a:cubicBezTo>
                  <a:cubicBezTo>
                    <a:pt x="643" y="9354"/>
                    <a:pt x="868" y="9386"/>
                    <a:pt x="1158" y="9386"/>
                  </a:cubicBezTo>
                  <a:cubicBezTo>
                    <a:pt x="1608" y="9386"/>
                    <a:pt x="2186" y="9258"/>
                    <a:pt x="2797" y="9065"/>
                  </a:cubicBezTo>
                  <a:cubicBezTo>
                    <a:pt x="3729" y="8744"/>
                    <a:pt x="4790" y="8261"/>
                    <a:pt x="5722" y="7715"/>
                  </a:cubicBezTo>
                  <a:cubicBezTo>
                    <a:pt x="6654" y="7136"/>
                    <a:pt x="7458" y="6526"/>
                    <a:pt x="7940" y="5947"/>
                  </a:cubicBezTo>
                  <a:cubicBezTo>
                    <a:pt x="8519" y="5176"/>
                    <a:pt x="8712" y="4211"/>
                    <a:pt x="8712" y="3343"/>
                  </a:cubicBezTo>
                  <a:cubicBezTo>
                    <a:pt x="8712" y="2700"/>
                    <a:pt x="8615" y="2122"/>
                    <a:pt x="8454" y="1608"/>
                  </a:cubicBezTo>
                  <a:cubicBezTo>
                    <a:pt x="8294" y="1093"/>
                    <a:pt x="8069" y="675"/>
                    <a:pt x="7812" y="418"/>
                  </a:cubicBezTo>
                  <a:cubicBezTo>
                    <a:pt x="7619" y="225"/>
                    <a:pt x="7394" y="129"/>
                    <a:pt x="7169" y="97"/>
                  </a:cubicBezTo>
                  <a:cubicBezTo>
                    <a:pt x="6912" y="32"/>
                    <a:pt x="6622" y="0"/>
                    <a:pt x="6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448;p64">
              <a:extLst>
                <a:ext uri="{FF2B5EF4-FFF2-40B4-BE49-F238E27FC236}">
                  <a16:creationId xmlns:a16="http://schemas.microsoft.com/office/drawing/2014/main" id="{505E0E4D-2063-44F8-B7F8-16EBD2617154}"/>
                </a:ext>
              </a:extLst>
            </p:cNvPr>
            <p:cNvSpPr/>
            <p:nvPr/>
          </p:nvSpPr>
          <p:spPr>
            <a:xfrm>
              <a:off x="5417200" y="2584950"/>
              <a:ext cx="305400" cy="460675"/>
            </a:xfrm>
            <a:custGeom>
              <a:avLst/>
              <a:gdLst/>
              <a:ahLst/>
              <a:cxnLst/>
              <a:rect l="l" t="t" r="r" b="b"/>
              <a:pathLst>
                <a:path w="12216" h="18427" extrusionOk="0">
                  <a:moveTo>
                    <a:pt x="5587" y="0"/>
                  </a:moveTo>
                  <a:cubicBezTo>
                    <a:pt x="4508" y="0"/>
                    <a:pt x="3729" y="278"/>
                    <a:pt x="3729" y="278"/>
                  </a:cubicBezTo>
                  <a:cubicBezTo>
                    <a:pt x="3729" y="278"/>
                    <a:pt x="2540" y="1628"/>
                    <a:pt x="1768" y="2046"/>
                  </a:cubicBezTo>
                  <a:cubicBezTo>
                    <a:pt x="965" y="2432"/>
                    <a:pt x="0" y="2818"/>
                    <a:pt x="772" y="3396"/>
                  </a:cubicBezTo>
                  <a:cubicBezTo>
                    <a:pt x="1575" y="4007"/>
                    <a:pt x="2058" y="4489"/>
                    <a:pt x="2058" y="4489"/>
                  </a:cubicBezTo>
                  <a:cubicBezTo>
                    <a:pt x="2058" y="4489"/>
                    <a:pt x="1061" y="7704"/>
                    <a:pt x="1479" y="9568"/>
                  </a:cubicBezTo>
                  <a:cubicBezTo>
                    <a:pt x="1733" y="10797"/>
                    <a:pt x="2588" y="11006"/>
                    <a:pt x="3141" y="11006"/>
                  </a:cubicBezTo>
                  <a:cubicBezTo>
                    <a:pt x="3427" y="11006"/>
                    <a:pt x="3633" y="10950"/>
                    <a:pt x="3633" y="10950"/>
                  </a:cubicBezTo>
                  <a:lnTo>
                    <a:pt x="3633" y="10950"/>
                  </a:lnTo>
                  <a:cubicBezTo>
                    <a:pt x="3633" y="10950"/>
                    <a:pt x="3311" y="15836"/>
                    <a:pt x="2925" y="17283"/>
                  </a:cubicBezTo>
                  <a:cubicBezTo>
                    <a:pt x="2715" y="18089"/>
                    <a:pt x="3174" y="18427"/>
                    <a:pt x="3869" y="18427"/>
                  </a:cubicBezTo>
                  <a:cubicBezTo>
                    <a:pt x="4448" y="18427"/>
                    <a:pt x="5193" y="18192"/>
                    <a:pt x="5851" y="17797"/>
                  </a:cubicBezTo>
                  <a:cubicBezTo>
                    <a:pt x="7329" y="16897"/>
                    <a:pt x="7522" y="13297"/>
                    <a:pt x="8101" y="10629"/>
                  </a:cubicBezTo>
                  <a:cubicBezTo>
                    <a:pt x="8711" y="7993"/>
                    <a:pt x="12215" y="4875"/>
                    <a:pt x="9772" y="1950"/>
                  </a:cubicBezTo>
                  <a:cubicBezTo>
                    <a:pt x="8465" y="368"/>
                    <a:pt x="6828" y="0"/>
                    <a:pt x="5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449;p64">
              <a:extLst>
                <a:ext uri="{FF2B5EF4-FFF2-40B4-BE49-F238E27FC236}">
                  <a16:creationId xmlns:a16="http://schemas.microsoft.com/office/drawing/2014/main" id="{05D5776A-4820-4527-B9B8-3429F1ED8370}"/>
                </a:ext>
              </a:extLst>
            </p:cNvPr>
            <p:cNvSpPr/>
            <p:nvPr/>
          </p:nvSpPr>
          <p:spPr>
            <a:xfrm>
              <a:off x="5422825" y="2578225"/>
              <a:ext cx="266825" cy="474175"/>
            </a:xfrm>
            <a:custGeom>
              <a:avLst/>
              <a:gdLst/>
              <a:ahLst/>
              <a:cxnLst/>
              <a:rect l="l" t="t" r="r" b="b"/>
              <a:pathLst>
                <a:path w="10673" h="18967" extrusionOk="0">
                  <a:moveTo>
                    <a:pt x="5336" y="547"/>
                  </a:moveTo>
                  <a:cubicBezTo>
                    <a:pt x="6558" y="547"/>
                    <a:pt x="8101" y="869"/>
                    <a:pt x="9354" y="2379"/>
                  </a:cubicBezTo>
                  <a:cubicBezTo>
                    <a:pt x="9933" y="3087"/>
                    <a:pt x="10126" y="3762"/>
                    <a:pt x="10126" y="4469"/>
                  </a:cubicBezTo>
                  <a:cubicBezTo>
                    <a:pt x="10158" y="5497"/>
                    <a:pt x="9644" y="6590"/>
                    <a:pt x="9065" y="7651"/>
                  </a:cubicBezTo>
                  <a:cubicBezTo>
                    <a:pt x="8519" y="8744"/>
                    <a:pt x="7876" y="9805"/>
                    <a:pt x="7618" y="10866"/>
                  </a:cubicBezTo>
                  <a:cubicBezTo>
                    <a:pt x="7329" y="12184"/>
                    <a:pt x="7136" y="13759"/>
                    <a:pt x="6847" y="15077"/>
                  </a:cubicBezTo>
                  <a:cubicBezTo>
                    <a:pt x="6686" y="15752"/>
                    <a:pt x="6493" y="16362"/>
                    <a:pt x="6301" y="16812"/>
                  </a:cubicBezTo>
                  <a:cubicBezTo>
                    <a:pt x="6076" y="17295"/>
                    <a:pt x="5786" y="17648"/>
                    <a:pt x="5497" y="17809"/>
                  </a:cubicBezTo>
                  <a:cubicBezTo>
                    <a:pt x="4854" y="18195"/>
                    <a:pt x="4147" y="18420"/>
                    <a:pt x="3633" y="18420"/>
                  </a:cubicBezTo>
                  <a:cubicBezTo>
                    <a:pt x="3375" y="18420"/>
                    <a:pt x="3183" y="18387"/>
                    <a:pt x="3086" y="18291"/>
                  </a:cubicBezTo>
                  <a:cubicBezTo>
                    <a:pt x="2990" y="18227"/>
                    <a:pt x="2925" y="18130"/>
                    <a:pt x="2925" y="17937"/>
                  </a:cubicBezTo>
                  <a:cubicBezTo>
                    <a:pt x="2925" y="17841"/>
                    <a:pt x="2925" y="17745"/>
                    <a:pt x="2958" y="17648"/>
                  </a:cubicBezTo>
                  <a:cubicBezTo>
                    <a:pt x="3054" y="17230"/>
                    <a:pt x="3150" y="16652"/>
                    <a:pt x="3247" y="15977"/>
                  </a:cubicBezTo>
                  <a:cubicBezTo>
                    <a:pt x="3504" y="13984"/>
                    <a:pt x="3665" y="11219"/>
                    <a:pt x="3665" y="11219"/>
                  </a:cubicBezTo>
                  <a:cubicBezTo>
                    <a:pt x="3665" y="11123"/>
                    <a:pt x="3633" y="11058"/>
                    <a:pt x="3568" y="10994"/>
                  </a:cubicBezTo>
                  <a:cubicBezTo>
                    <a:pt x="3531" y="10957"/>
                    <a:pt x="3482" y="10941"/>
                    <a:pt x="3429" y="10941"/>
                  </a:cubicBezTo>
                  <a:cubicBezTo>
                    <a:pt x="3391" y="10941"/>
                    <a:pt x="3351" y="10949"/>
                    <a:pt x="3311" y="10962"/>
                  </a:cubicBezTo>
                  <a:cubicBezTo>
                    <a:pt x="3279" y="10962"/>
                    <a:pt x="3118" y="10994"/>
                    <a:pt x="2893" y="10994"/>
                  </a:cubicBezTo>
                  <a:cubicBezTo>
                    <a:pt x="2636" y="10994"/>
                    <a:pt x="2347" y="10962"/>
                    <a:pt x="2090" y="10769"/>
                  </a:cubicBezTo>
                  <a:cubicBezTo>
                    <a:pt x="1865" y="10608"/>
                    <a:pt x="1607" y="10351"/>
                    <a:pt x="1511" y="9773"/>
                  </a:cubicBezTo>
                  <a:cubicBezTo>
                    <a:pt x="1447" y="9483"/>
                    <a:pt x="1415" y="9162"/>
                    <a:pt x="1415" y="8808"/>
                  </a:cubicBezTo>
                  <a:cubicBezTo>
                    <a:pt x="1415" y="7940"/>
                    <a:pt x="1575" y="6944"/>
                    <a:pt x="1736" y="6140"/>
                  </a:cubicBezTo>
                  <a:cubicBezTo>
                    <a:pt x="1833" y="5755"/>
                    <a:pt x="1929" y="5433"/>
                    <a:pt x="1993" y="5208"/>
                  </a:cubicBezTo>
                  <a:cubicBezTo>
                    <a:pt x="2025" y="5080"/>
                    <a:pt x="2025" y="4983"/>
                    <a:pt x="2058" y="4919"/>
                  </a:cubicBezTo>
                  <a:cubicBezTo>
                    <a:pt x="2058" y="4855"/>
                    <a:pt x="2090" y="4822"/>
                    <a:pt x="2090" y="4822"/>
                  </a:cubicBezTo>
                  <a:cubicBezTo>
                    <a:pt x="2122" y="4726"/>
                    <a:pt x="2090" y="4630"/>
                    <a:pt x="2025" y="4565"/>
                  </a:cubicBezTo>
                  <a:cubicBezTo>
                    <a:pt x="1993" y="4565"/>
                    <a:pt x="1511" y="4051"/>
                    <a:pt x="707" y="3472"/>
                  </a:cubicBezTo>
                  <a:cubicBezTo>
                    <a:pt x="643" y="3408"/>
                    <a:pt x="579" y="3344"/>
                    <a:pt x="547" y="3312"/>
                  </a:cubicBezTo>
                  <a:lnTo>
                    <a:pt x="547" y="3247"/>
                  </a:lnTo>
                  <a:cubicBezTo>
                    <a:pt x="547" y="3247"/>
                    <a:pt x="547" y="3215"/>
                    <a:pt x="579" y="3151"/>
                  </a:cubicBezTo>
                  <a:cubicBezTo>
                    <a:pt x="643" y="3087"/>
                    <a:pt x="804" y="2990"/>
                    <a:pt x="997" y="2862"/>
                  </a:cubicBezTo>
                  <a:cubicBezTo>
                    <a:pt x="1190" y="2765"/>
                    <a:pt x="1447" y="2669"/>
                    <a:pt x="1640" y="2540"/>
                  </a:cubicBezTo>
                  <a:cubicBezTo>
                    <a:pt x="2090" y="2315"/>
                    <a:pt x="2604" y="1865"/>
                    <a:pt x="2990" y="1479"/>
                  </a:cubicBezTo>
                  <a:cubicBezTo>
                    <a:pt x="3311" y="1158"/>
                    <a:pt x="3557" y="874"/>
                    <a:pt x="3653" y="761"/>
                  </a:cubicBezTo>
                  <a:lnTo>
                    <a:pt x="3653" y="761"/>
                  </a:lnTo>
                  <a:cubicBezTo>
                    <a:pt x="3878" y="709"/>
                    <a:pt x="4513" y="547"/>
                    <a:pt x="5336" y="547"/>
                  </a:cubicBezTo>
                  <a:close/>
                  <a:moveTo>
                    <a:pt x="5336" y="1"/>
                  </a:moveTo>
                  <a:cubicBezTo>
                    <a:pt x="4211" y="1"/>
                    <a:pt x="3408" y="290"/>
                    <a:pt x="3408" y="290"/>
                  </a:cubicBezTo>
                  <a:lnTo>
                    <a:pt x="3279" y="354"/>
                  </a:lnTo>
                  <a:cubicBezTo>
                    <a:pt x="3279" y="354"/>
                    <a:pt x="3215" y="451"/>
                    <a:pt x="3086" y="579"/>
                  </a:cubicBezTo>
                  <a:cubicBezTo>
                    <a:pt x="2925" y="772"/>
                    <a:pt x="2636" y="1094"/>
                    <a:pt x="2315" y="1383"/>
                  </a:cubicBezTo>
                  <a:cubicBezTo>
                    <a:pt x="1993" y="1672"/>
                    <a:pt x="1672" y="1929"/>
                    <a:pt x="1415" y="2058"/>
                  </a:cubicBezTo>
                  <a:cubicBezTo>
                    <a:pt x="1125" y="2219"/>
                    <a:pt x="804" y="2347"/>
                    <a:pt x="547" y="2508"/>
                  </a:cubicBezTo>
                  <a:cubicBezTo>
                    <a:pt x="418" y="2604"/>
                    <a:pt x="290" y="2701"/>
                    <a:pt x="193" y="2797"/>
                  </a:cubicBezTo>
                  <a:cubicBezTo>
                    <a:pt x="97" y="2926"/>
                    <a:pt x="0" y="3087"/>
                    <a:pt x="0" y="3247"/>
                  </a:cubicBezTo>
                  <a:cubicBezTo>
                    <a:pt x="0" y="3376"/>
                    <a:pt x="32" y="3505"/>
                    <a:pt x="97" y="3601"/>
                  </a:cubicBezTo>
                  <a:cubicBezTo>
                    <a:pt x="193" y="3697"/>
                    <a:pt x="290" y="3794"/>
                    <a:pt x="386" y="3890"/>
                  </a:cubicBezTo>
                  <a:cubicBezTo>
                    <a:pt x="772" y="4180"/>
                    <a:pt x="1093" y="4437"/>
                    <a:pt x="1318" y="4630"/>
                  </a:cubicBezTo>
                  <a:cubicBezTo>
                    <a:pt x="1403" y="4714"/>
                    <a:pt x="1487" y="4774"/>
                    <a:pt x="1529" y="4831"/>
                  </a:cubicBezTo>
                  <a:lnTo>
                    <a:pt x="1529" y="4831"/>
                  </a:lnTo>
                  <a:cubicBezTo>
                    <a:pt x="1371" y="5391"/>
                    <a:pt x="868" y="7237"/>
                    <a:pt x="868" y="8808"/>
                  </a:cubicBezTo>
                  <a:cubicBezTo>
                    <a:pt x="868" y="9194"/>
                    <a:pt x="900" y="9548"/>
                    <a:pt x="965" y="9901"/>
                  </a:cubicBezTo>
                  <a:cubicBezTo>
                    <a:pt x="1125" y="10544"/>
                    <a:pt x="1447" y="10994"/>
                    <a:pt x="1800" y="11219"/>
                  </a:cubicBezTo>
                  <a:cubicBezTo>
                    <a:pt x="2186" y="11476"/>
                    <a:pt x="2572" y="11541"/>
                    <a:pt x="2893" y="11541"/>
                  </a:cubicBezTo>
                  <a:cubicBezTo>
                    <a:pt x="2972" y="11541"/>
                    <a:pt x="3045" y="11537"/>
                    <a:pt x="3110" y="11531"/>
                  </a:cubicBezTo>
                  <a:lnTo>
                    <a:pt x="3110" y="11531"/>
                  </a:lnTo>
                  <a:cubicBezTo>
                    <a:pt x="3105" y="11657"/>
                    <a:pt x="3098" y="11813"/>
                    <a:pt x="3086" y="11991"/>
                  </a:cubicBezTo>
                  <a:cubicBezTo>
                    <a:pt x="3022" y="12698"/>
                    <a:pt x="2925" y="13823"/>
                    <a:pt x="2829" y="14884"/>
                  </a:cubicBezTo>
                  <a:cubicBezTo>
                    <a:pt x="2733" y="15944"/>
                    <a:pt x="2572" y="16973"/>
                    <a:pt x="2443" y="17487"/>
                  </a:cubicBezTo>
                  <a:cubicBezTo>
                    <a:pt x="2411" y="17648"/>
                    <a:pt x="2379" y="17809"/>
                    <a:pt x="2379" y="17937"/>
                  </a:cubicBezTo>
                  <a:cubicBezTo>
                    <a:pt x="2379" y="18259"/>
                    <a:pt x="2540" y="18548"/>
                    <a:pt x="2765" y="18741"/>
                  </a:cubicBezTo>
                  <a:cubicBezTo>
                    <a:pt x="3022" y="18902"/>
                    <a:pt x="3311" y="18966"/>
                    <a:pt x="3633" y="18966"/>
                  </a:cubicBezTo>
                  <a:cubicBezTo>
                    <a:pt x="4275" y="18966"/>
                    <a:pt x="5079" y="18709"/>
                    <a:pt x="5786" y="18291"/>
                  </a:cubicBezTo>
                  <a:cubicBezTo>
                    <a:pt x="6204" y="18034"/>
                    <a:pt x="6526" y="17584"/>
                    <a:pt x="6783" y="17037"/>
                  </a:cubicBezTo>
                  <a:cubicBezTo>
                    <a:pt x="7136" y="16266"/>
                    <a:pt x="7361" y="15237"/>
                    <a:pt x="7586" y="14144"/>
                  </a:cubicBezTo>
                  <a:cubicBezTo>
                    <a:pt x="7779" y="13084"/>
                    <a:pt x="7940" y="11959"/>
                    <a:pt x="8165" y="10962"/>
                  </a:cubicBezTo>
                  <a:cubicBezTo>
                    <a:pt x="8358" y="10062"/>
                    <a:pt x="8969" y="9001"/>
                    <a:pt x="9547" y="7908"/>
                  </a:cubicBezTo>
                  <a:cubicBezTo>
                    <a:pt x="10126" y="6815"/>
                    <a:pt x="10672" y="5658"/>
                    <a:pt x="10672" y="4469"/>
                  </a:cubicBezTo>
                  <a:cubicBezTo>
                    <a:pt x="10672" y="3633"/>
                    <a:pt x="10415" y="2830"/>
                    <a:pt x="9772" y="2026"/>
                  </a:cubicBezTo>
                  <a:cubicBezTo>
                    <a:pt x="8390" y="387"/>
                    <a:pt x="6654" y="1"/>
                    <a:pt x="5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50;p64">
              <a:extLst>
                <a:ext uri="{FF2B5EF4-FFF2-40B4-BE49-F238E27FC236}">
                  <a16:creationId xmlns:a16="http://schemas.microsoft.com/office/drawing/2014/main" id="{ECAA449E-11EF-4390-A8BE-5476E01C7942}"/>
                </a:ext>
              </a:extLst>
            </p:cNvPr>
            <p:cNvSpPr/>
            <p:nvPr/>
          </p:nvSpPr>
          <p:spPr>
            <a:xfrm>
              <a:off x="5456575" y="2429500"/>
              <a:ext cx="532825" cy="629075"/>
            </a:xfrm>
            <a:custGeom>
              <a:avLst/>
              <a:gdLst/>
              <a:ahLst/>
              <a:cxnLst/>
              <a:rect l="l" t="t" r="r" b="b"/>
              <a:pathLst>
                <a:path w="21313" h="25163" extrusionOk="0">
                  <a:moveTo>
                    <a:pt x="0" y="22215"/>
                  </a:moveTo>
                  <a:cubicBezTo>
                    <a:pt x="1" y="22215"/>
                    <a:pt x="1" y="22215"/>
                    <a:pt x="1" y="22215"/>
                  </a:cubicBezTo>
                  <a:lnTo>
                    <a:pt x="1" y="22215"/>
                  </a:lnTo>
                  <a:cubicBezTo>
                    <a:pt x="1" y="22215"/>
                    <a:pt x="0" y="22215"/>
                    <a:pt x="0" y="22215"/>
                  </a:cubicBezTo>
                  <a:close/>
                  <a:moveTo>
                    <a:pt x="4328" y="0"/>
                  </a:moveTo>
                  <a:cubicBezTo>
                    <a:pt x="3989" y="0"/>
                    <a:pt x="3665" y="20"/>
                    <a:pt x="3376" y="67"/>
                  </a:cubicBezTo>
                  <a:cubicBezTo>
                    <a:pt x="1640" y="357"/>
                    <a:pt x="965" y="5403"/>
                    <a:pt x="2058" y="8264"/>
                  </a:cubicBezTo>
                  <a:cubicBezTo>
                    <a:pt x="2508" y="9454"/>
                    <a:pt x="3311" y="10193"/>
                    <a:pt x="4083" y="10643"/>
                  </a:cubicBezTo>
                  <a:cubicBezTo>
                    <a:pt x="3922" y="10482"/>
                    <a:pt x="2861" y="9486"/>
                    <a:pt x="3890" y="8714"/>
                  </a:cubicBezTo>
                  <a:cubicBezTo>
                    <a:pt x="4983" y="7879"/>
                    <a:pt x="5947" y="7750"/>
                    <a:pt x="5947" y="7750"/>
                  </a:cubicBezTo>
                  <a:lnTo>
                    <a:pt x="5947" y="7750"/>
                  </a:lnTo>
                  <a:cubicBezTo>
                    <a:pt x="5947" y="7750"/>
                    <a:pt x="5079" y="10546"/>
                    <a:pt x="5465" y="11029"/>
                  </a:cubicBezTo>
                  <a:cubicBezTo>
                    <a:pt x="6931" y="13005"/>
                    <a:pt x="371" y="22217"/>
                    <a:pt x="8" y="22217"/>
                  </a:cubicBezTo>
                  <a:cubicBezTo>
                    <a:pt x="6" y="22217"/>
                    <a:pt x="3" y="22216"/>
                    <a:pt x="1" y="22215"/>
                  </a:cubicBezTo>
                  <a:lnTo>
                    <a:pt x="1" y="22215"/>
                  </a:lnTo>
                  <a:cubicBezTo>
                    <a:pt x="49" y="22242"/>
                    <a:pt x="1960" y="23323"/>
                    <a:pt x="4404" y="24497"/>
                  </a:cubicBezTo>
                  <a:cubicBezTo>
                    <a:pt x="5359" y="24958"/>
                    <a:pt x="6344" y="25163"/>
                    <a:pt x="7330" y="25163"/>
                  </a:cubicBezTo>
                  <a:cubicBezTo>
                    <a:pt x="11919" y="25163"/>
                    <a:pt x="16527" y="20716"/>
                    <a:pt x="18194" y="16879"/>
                  </a:cubicBezTo>
                  <a:cubicBezTo>
                    <a:pt x="19769" y="13182"/>
                    <a:pt x="21312" y="6496"/>
                    <a:pt x="18098" y="3153"/>
                  </a:cubicBezTo>
                  <a:cubicBezTo>
                    <a:pt x="15773" y="787"/>
                    <a:pt x="12697" y="291"/>
                    <a:pt x="10574" y="291"/>
                  </a:cubicBezTo>
                  <a:cubicBezTo>
                    <a:pt x="9379" y="291"/>
                    <a:pt x="8486" y="448"/>
                    <a:pt x="8197" y="517"/>
                  </a:cubicBezTo>
                  <a:cubicBezTo>
                    <a:pt x="8197" y="517"/>
                    <a:pt x="6061" y="0"/>
                    <a:pt x="4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51;p64">
              <a:extLst>
                <a:ext uri="{FF2B5EF4-FFF2-40B4-BE49-F238E27FC236}">
                  <a16:creationId xmlns:a16="http://schemas.microsoft.com/office/drawing/2014/main" id="{821F20EB-44E6-4D0D-8F03-AFFB94BDD848}"/>
                </a:ext>
              </a:extLst>
            </p:cNvPr>
            <p:cNvSpPr/>
            <p:nvPr/>
          </p:nvSpPr>
          <p:spPr>
            <a:xfrm>
              <a:off x="5449350" y="2423125"/>
              <a:ext cx="513525" cy="642125"/>
            </a:xfrm>
            <a:custGeom>
              <a:avLst/>
              <a:gdLst/>
              <a:ahLst/>
              <a:cxnLst/>
              <a:rect l="l" t="t" r="r" b="b"/>
              <a:pathLst>
                <a:path w="20541" h="25685" extrusionOk="0">
                  <a:moveTo>
                    <a:pt x="4629" y="547"/>
                  </a:moveTo>
                  <a:cubicBezTo>
                    <a:pt x="5465" y="547"/>
                    <a:pt x="6429" y="644"/>
                    <a:pt x="7168" y="772"/>
                  </a:cubicBezTo>
                  <a:cubicBezTo>
                    <a:pt x="7522" y="837"/>
                    <a:pt x="7843" y="901"/>
                    <a:pt x="8068" y="965"/>
                  </a:cubicBezTo>
                  <a:cubicBezTo>
                    <a:pt x="8293" y="997"/>
                    <a:pt x="8422" y="1030"/>
                    <a:pt x="8422" y="1030"/>
                  </a:cubicBezTo>
                  <a:lnTo>
                    <a:pt x="8550" y="1030"/>
                  </a:lnTo>
                  <a:cubicBezTo>
                    <a:pt x="8808" y="965"/>
                    <a:pt x="9708" y="805"/>
                    <a:pt x="10865" y="805"/>
                  </a:cubicBezTo>
                  <a:cubicBezTo>
                    <a:pt x="12954" y="805"/>
                    <a:pt x="15944" y="1319"/>
                    <a:pt x="18194" y="3601"/>
                  </a:cubicBezTo>
                  <a:cubicBezTo>
                    <a:pt x="19512" y="4951"/>
                    <a:pt x="19994" y="6944"/>
                    <a:pt x="19994" y="9066"/>
                  </a:cubicBezTo>
                  <a:cubicBezTo>
                    <a:pt x="19994" y="11894"/>
                    <a:pt x="19126" y="14948"/>
                    <a:pt x="18226" y="17005"/>
                  </a:cubicBezTo>
                  <a:cubicBezTo>
                    <a:pt x="17422" y="18902"/>
                    <a:pt x="15879" y="20927"/>
                    <a:pt x="13983" y="22502"/>
                  </a:cubicBezTo>
                  <a:cubicBezTo>
                    <a:pt x="12054" y="24077"/>
                    <a:pt x="9804" y="25138"/>
                    <a:pt x="7618" y="25138"/>
                  </a:cubicBezTo>
                  <a:cubicBezTo>
                    <a:pt x="6654" y="25138"/>
                    <a:pt x="5722" y="24945"/>
                    <a:pt x="4790" y="24495"/>
                  </a:cubicBezTo>
                  <a:cubicBezTo>
                    <a:pt x="3568" y="23916"/>
                    <a:pt x="2475" y="23338"/>
                    <a:pt x="1672" y="22920"/>
                  </a:cubicBezTo>
                  <a:cubicBezTo>
                    <a:pt x="1286" y="22727"/>
                    <a:pt x="964" y="22534"/>
                    <a:pt x="739" y="22438"/>
                  </a:cubicBezTo>
                  <a:cubicBezTo>
                    <a:pt x="736" y="22435"/>
                    <a:pt x="732" y="22433"/>
                    <a:pt x="728" y="22430"/>
                  </a:cubicBezTo>
                  <a:lnTo>
                    <a:pt x="728" y="22430"/>
                  </a:lnTo>
                  <a:cubicBezTo>
                    <a:pt x="811" y="22336"/>
                    <a:pt x="911" y="22219"/>
                    <a:pt x="1029" y="22084"/>
                  </a:cubicBezTo>
                  <a:cubicBezTo>
                    <a:pt x="1736" y="21184"/>
                    <a:pt x="3022" y="19320"/>
                    <a:pt x="4147" y="17391"/>
                  </a:cubicBezTo>
                  <a:cubicBezTo>
                    <a:pt x="4725" y="16395"/>
                    <a:pt x="5240" y="15430"/>
                    <a:pt x="5593" y="14498"/>
                  </a:cubicBezTo>
                  <a:cubicBezTo>
                    <a:pt x="5979" y="13598"/>
                    <a:pt x="6236" y="12762"/>
                    <a:pt x="6236" y="12087"/>
                  </a:cubicBezTo>
                  <a:cubicBezTo>
                    <a:pt x="6236" y="11734"/>
                    <a:pt x="6172" y="11380"/>
                    <a:pt x="5979" y="11123"/>
                  </a:cubicBezTo>
                  <a:lnTo>
                    <a:pt x="5947" y="11123"/>
                  </a:lnTo>
                  <a:cubicBezTo>
                    <a:pt x="5947" y="11123"/>
                    <a:pt x="5915" y="10994"/>
                    <a:pt x="5915" y="10834"/>
                  </a:cubicBezTo>
                  <a:cubicBezTo>
                    <a:pt x="5915" y="10416"/>
                    <a:pt x="6075" y="9709"/>
                    <a:pt x="6204" y="9130"/>
                  </a:cubicBezTo>
                  <a:cubicBezTo>
                    <a:pt x="6268" y="8841"/>
                    <a:pt x="6332" y="8583"/>
                    <a:pt x="6397" y="8391"/>
                  </a:cubicBezTo>
                  <a:cubicBezTo>
                    <a:pt x="6461" y="8198"/>
                    <a:pt x="6493" y="8069"/>
                    <a:pt x="6493" y="8069"/>
                  </a:cubicBezTo>
                  <a:cubicBezTo>
                    <a:pt x="6525" y="8005"/>
                    <a:pt x="6493" y="7908"/>
                    <a:pt x="6429" y="7812"/>
                  </a:cubicBezTo>
                  <a:cubicBezTo>
                    <a:pt x="6382" y="7765"/>
                    <a:pt x="6335" y="7735"/>
                    <a:pt x="6275" y="7735"/>
                  </a:cubicBezTo>
                  <a:cubicBezTo>
                    <a:pt x="6253" y="7735"/>
                    <a:pt x="6230" y="7739"/>
                    <a:pt x="6204" y="7748"/>
                  </a:cubicBezTo>
                  <a:cubicBezTo>
                    <a:pt x="6172" y="7748"/>
                    <a:pt x="5143" y="7876"/>
                    <a:pt x="3986" y="8776"/>
                  </a:cubicBezTo>
                  <a:lnTo>
                    <a:pt x="3986" y="8744"/>
                  </a:lnTo>
                  <a:cubicBezTo>
                    <a:pt x="3632" y="9034"/>
                    <a:pt x="3472" y="9419"/>
                    <a:pt x="3472" y="9741"/>
                  </a:cubicBezTo>
                  <a:cubicBezTo>
                    <a:pt x="3472" y="9777"/>
                    <a:pt x="3473" y="9813"/>
                    <a:pt x="3477" y="9849"/>
                  </a:cubicBezTo>
                  <a:lnTo>
                    <a:pt x="3477" y="9849"/>
                  </a:lnTo>
                  <a:cubicBezTo>
                    <a:pt x="3120" y="9475"/>
                    <a:pt x="2807" y="9010"/>
                    <a:pt x="2572" y="8423"/>
                  </a:cubicBezTo>
                  <a:cubicBezTo>
                    <a:pt x="2250" y="7523"/>
                    <a:pt x="2089" y="6366"/>
                    <a:pt x="2089" y="5240"/>
                  </a:cubicBezTo>
                  <a:cubicBezTo>
                    <a:pt x="2089" y="4083"/>
                    <a:pt x="2250" y="2926"/>
                    <a:pt x="2539" y="2058"/>
                  </a:cubicBezTo>
                  <a:cubicBezTo>
                    <a:pt x="2700" y="1640"/>
                    <a:pt x="2893" y="1255"/>
                    <a:pt x="3086" y="1030"/>
                  </a:cubicBezTo>
                  <a:cubicBezTo>
                    <a:pt x="3311" y="772"/>
                    <a:pt x="3504" y="644"/>
                    <a:pt x="3729" y="612"/>
                  </a:cubicBezTo>
                  <a:cubicBezTo>
                    <a:pt x="3986" y="547"/>
                    <a:pt x="4307" y="547"/>
                    <a:pt x="4629" y="547"/>
                  </a:cubicBezTo>
                  <a:close/>
                  <a:moveTo>
                    <a:pt x="4629" y="1"/>
                  </a:moveTo>
                  <a:cubicBezTo>
                    <a:pt x="4275" y="1"/>
                    <a:pt x="3954" y="1"/>
                    <a:pt x="3632" y="65"/>
                  </a:cubicBezTo>
                  <a:cubicBezTo>
                    <a:pt x="3247" y="129"/>
                    <a:pt x="2925" y="354"/>
                    <a:pt x="2668" y="676"/>
                  </a:cubicBezTo>
                  <a:cubicBezTo>
                    <a:pt x="2282" y="1158"/>
                    <a:pt x="2025" y="1833"/>
                    <a:pt x="1832" y="2637"/>
                  </a:cubicBezTo>
                  <a:cubicBezTo>
                    <a:pt x="1639" y="3408"/>
                    <a:pt x="1543" y="4340"/>
                    <a:pt x="1543" y="5240"/>
                  </a:cubicBezTo>
                  <a:cubicBezTo>
                    <a:pt x="1543" y="6430"/>
                    <a:pt x="1704" y="7619"/>
                    <a:pt x="2089" y="8616"/>
                  </a:cubicBezTo>
                  <a:cubicBezTo>
                    <a:pt x="2539" y="9869"/>
                    <a:pt x="3407" y="10641"/>
                    <a:pt x="4243" y="11123"/>
                  </a:cubicBezTo>
                  <a:cubicBezTo>
                    <a:pt x="4289" y="11146"/>
                    <a:pt x="4338" y="11156"/>
                    <a:pt x="4386" y="11156"/>
                  </a:cubicBezTo>
                  <a:cubicBezTo>
                    <a:pt x="4473" y="11156"/>
                    <a:pt x="4555" y="11121"/>
                    <a:pt x="4597" y="11059"/>
                  </a:cubicBezTo>
                  <a:cubicBezTo>
                    <a:pt x="4693" y="10930"/>
                    <a:pt x="4661" y="10769"/>
                    <a:pt x="4565" y="10705"/>
                  </a:cubicBezTo>
                  <a:cubicBezTo>
                    <a:pt x="4500" y="10641"/>
                    <a:pt x="4372" y="10512"/>
                    <a:pt x="4243" y="10319"/>
                  </a:cubicBezTo>
                  <a:cubicBezTo>
                    <a:pt x="4115" y="10159"/>
                    <a:pt x="3986" y="9934"/>
                    <a:pt x="3986" y="9741"/>
                  </a:cubicBezTo>
                  <a:cubicBezTo>
                    <a:pt x="4018" y="9580"/>
                    <a:pt x="4050" y="9387"/>
                    <a:pt x="4340" y="9194"/>
                  </a:cubicBezTo>
                  <a:cubicBezTo>
                    <a:pt x="4854" y="8776"/>
                    <a:pt x="5336" y="8551"/>
                    <a:pt x="5690" y="8423"/>
                  </a:cubicBezTo>
                  <a:cubicBezTo>
                    <a:pt x="5745" y="8404"/>
                    <a:pt x="5795" y="8389"/>
                    <a:pt x="5841" y="8375"/>
                  </a:cubicBezTo>
                  <a:lnTo>
                    <a:pt x="5841" y="8375"/>
                  </a:lnTo>
                  <a:cubicBezTo>
                    <a:pt x="5793" y="8551"/>
                    <a:pt x="5739" y="8767"/>
                    <a:pt x="5690" y="9001"/>
                  </a:cubicBezTo>
                  <a:cubicBezTo>
                    <a:pt x="5529" y="9612"/>
                    <a:pt x="5400" y="10319"/>
                    <a:pt x="5400" y="10834"/>
                  </a:cubicBezTo>
                  <a:cubicBezTo>
                    <a:pt x="5400" y="11059"/>
                    <a:pt x="5400" y="11251"/>
                    <a:pt x="5529" y="11444"/>
                  </a:cubicBezTo>
                  <a:cubicBezTo>
                    <a:pt x="5625" y="11573"/>
                    <a:pt x="5690" y="11798"/>
                    <a:pt x="5690" y="12087"/>
                  </a:cubicBezTo>
                  <a:cubicBezTo>
                    <a:pt x="5690" y="12730"/>
                    <a:pt x="5368" y="13727"/>
                    <a:pt x="4886" y="14820"/>
                  </a:cubicBezTo>
                  <a:cubicBezTo>
                    <a:pt x="4115" y="16491"/>
                    <a:pt x="2989" y="18355"/>
                    <a:pt x="1993" y="19802"/>
                  </a:cubicBezTo>
                  <a:cubicBezTo>
                    <a:pt x="1511" y="20541"/>
                    <a:pt x="1061" y="21152"/>
                    <a:pt x="707" y="21602"/>
                  </a:cubicBezTo>
                  <a:cubicBezTo>
                    <a:pt x="546" y="21827"/>
                    <a:pt x="386" y="21988"/>
                    <a:pt x="289" y="22116"/>
                  </a:cubicBezTo>
                  <a:cubicBezTo>
                    <a:pt x="257" y="22148"/>
                    <a:pt x="193" y="22213"/>
                    <a:pt x="193" y="22213"/>
                  </a:cubicBezTo>
                  <a:lnTo>
                    <a:pt x="182" y="22223"/>
                  </a:lnTo>
                  <a:lnTo>
                    <a:pt x="182" y="22223"/>
                  </a:lnTo>
                  <a:cubicBezTo>
                    <a:pt x="120" y="22247"/>
                    <a:pt x="67" y="22289"/>
                    <a:pt x="32" y="22341"/>
                  </a:cubicBezTo>
                  <a:cubicBezTo>
                    <a:pt x="0" y="22438"/>
                    <a:pt x="0" y="22566"/>
                    <a:pt x="96" y="22663"/>
                  </a:cubicBezTo>
                  <a:cubicBezTo>
                    <a:pt x="114" y="22697"/>
                    <a:pt x="140" y="22713"/>
                    <a:pt x="161" y="22721"/>
                  </a:cubicBezTo>
                  <a:lnTo>
                    <a:pt x="161" y="22721"/>
                  </a:lnTo>
                  <a:lnTo>
                    <a:pt x="161" y="22727"/>
                  </a:lnTo>
                  <a:lnTo>
                    <a:pt x="212" y="22727"/>
                  </a:lnTo>
                  <a:cubicBezTo>
                    <a:pt x="534" y="22919"/>
                    <a:pt x="2335" y="23921"/>
                    <a:pt x="4565" y="24977"/>
                  </a:cubicBezTo>
                  <a:cubicBezTo>
                    <a:pt x="5561" y="25459"/>
                    <a:pt x="6590" y="25684"/>
                    <a:pt x="7618" y="25684"/>
                  </a:cubicBezTo>
                  <a:cubicBezTo>
                    <a:pt x="9997" y="25684"/>
                    <a:pt x="12343" y="24527"/>
                    <a:pt x="14304" y="22920"/>
                  </a:cubicBezTo>
                  <a:cubicBezTo>
                    <a:pt x="16265" y="21281"/>
                    <a:pt x="17872" y="19191"/>
                    <a:pt x="18708" y="17230"/>
                  </a:cubicBezTo>
                  <a:cubicBezTo>
                    <a:pt x="19640" y="15077"/>
                    <a:pt x="20540" y="11991"/>
                    <a:pt x="20540" y="9066"/>
                  </a:cubicBezTo>
                  <a:cubicBezTo>
                    <a:pt x="20540" y="6848"/>
                    <a:pt x="20026" y="4726"/>
                    <a:pt x="18579" y="3247"/>
                  </a:cubicBezTo>
                  <a:cubicBezTo>
                    <a:pt x="16169" y="772"/>
                    <a:pt x="13019" y="290"/>
                    <a:pt x="10865" y="290"/>
                  </a:cubicBezTo>
                  <a:cubicBezTo>
                    <a:pt x="9723" y="290"/>
                    <a:pt x="8862" y="431"/>
                    <a:pt x="8492" y="501"/>
                  </a:cubicBezTo>
                  <a:lnTo>
                    <a:pt x="8492" y="501"/>
                  </a:lnTo>
                  <a:cubicBezTo>
                    <a:pt x="8139" y="420"/>
                    <a:pt x="6253" y="1"/>
                    <a:pt x="4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52;p64">
              <a:extLst>
                <a:ext uri="{FF2B5EF4-FFF2-40B4-BE49-F238E27FC236}">
                  <a16:creationId xmlns:a16="http://schemas.microsoft.com/office/drawing/2014/main" id="{91E872EB-9E71-428F-92FE-6F13791B4F87}"/>
                </a:ext>
              </a:extLst>
            </p:cNvPr>
            <p:cNvSpPr/>
            <p:nvPr/>
          </p:nvSpPr>
          <p:spPr>
            <a:xfrm>
              <a:off x="4468125" y="2857075"/>
              <a:ext cx="348000" cy="631675"/>
            </a:xfrm>
            <a:custGeom>
              <a:avLst/>
              <a:gdLst/>
              <a:ahLst/>
              <a:cxnLst/>
              <a:rect l="l" t="t" r="r" b="b"/>
              <a:pathLst>
                <a:path w="13920" h="25267" extrusionOk="0">
                  <a:moveTo>
                    <a:pt x="4951" y="1"/>
                  </a:moveTo>
                  <a:lnTo>
                    <a:pt x="1" y="20670"/>
                  </a:lnTo>
                  <a:lnTo>
                    <a:pt x="10126" y="25267"/>
                  </a:lnTo>
                  <a:lnTo>
                    <a:pt x="13919" y="5851"/>
                  </a:lnTo>
                  <a:lnTo>
                    <a:pt x="4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53;p64">
              <a:extLst>
                <a:ext uri="{FF2B5EF4-FFF2-40B4-BE49-F238E27FC236}">
                  <a16:creationId xmlns:a16="http://schemas.microsoft.com/office/drawing/2014/main" id="{DB26517C-F34C-45C7-A12D-D9E7D5B7D212}"/>
                </a:ext>
              </a:extLst>
            </p:cNvPr>
            <p:cNvSpPr/>
            <p:nvPr/>
          </p:nvSpPr>
          <p:spPr>
            <a:xfrm>
              <a:off x="4460900" y="2850325"/>
              <a:ext cx="362450" cy="645450"/>
            </a:xfrm>
            <a:custGeom>
              <a:avLst/>
              <a:gdLst/>
              <a:ahLst/>
              <a:cxnLst/>
              <a:rect l="l" t="t" r="r" b="b"/>
              <a:pathLst>
                <a:path w="14498" h="25818" extrusionOk="0">
                  <a:moveTo>
                    <a:pt x="5408" y="710"/>
                  </a:moveTo>
                  <a:lnTo>
                    <a:pt x="13919" y="6250"/>
                  </a:lnTo>
                  <a:lnTo>
                    <a:pt x="10222" y="25151"/>
                  </a:lnTo>
                  <a:lnTo>
                    <a:pt x="611" y="20779"/>
                  </a:lnTo>
                  <a:lnTo>
                    <a:pt x="5408" y="710"/>
                  </a:lnTo>
                  <a:close/>
                  <a:moveTo>
                    <a:pt x="5208" y="0"/>
                  </a:moveTo>
                  <a:cubicBezTo>
                    <a:pt x="5184" y="0"/>
                    <a:pt x="5162" y="4"/>
                    <a:pt x="5144" y="14"/>
                  </a:cubicBezTo>
                  <a:cubicBezTo>
                    <a:pt x="5047" y="46"/>
                    <a:pt x="5015" y="142"/>
                    <a:pt x="4983" y="207"/>
                  </a:cubicBezTo>
                  <a:lnTo>
                    <a:pt x="33" y="20876"/>
                  </a:lnTo>
                  <a:cubicBezTo>
                    <a:pt x="0" y="21004"/>
                    <a:pt x="65" y="21133"/>
                    <a:pt x="193" y="21165"/>
                  </a:cubicBezTo>
                  <a:lnTo>
                    <a:pt x="10287" y="25794"/>
                  </a:lnTo>
                  <a:cubicBezTo>
                    <a:pt x="10335" y="25810"/>
                    <a:pt x="10375" y="25818"/>
                    <a:pt x="10415" y="25818"/>
                  </a:cubicBezTo>
                  <a:cubicBezTo>
                    <a:pt x="10455" y="25818"/>
                    <a:pt x="10496" y="25810"/>
                    <a:pt x="10544" y="25794"/>
                  </a:cubicBezTo>
                  <a:cubicBezTo>
                    <a:pt x="10608" y="25729"/>
                    <a:pt x="10640" y="25665"/>
                    <a:pt x="10672" y="25601"/>
                  </a:cubicBezTo>
                  <a:lnTo>
                    <a:pt x="14498" y="6153"/>
                  </a:lnTo>
                  <a:cubicBezTo>
                    <a:pt x="14498" y="6057"/>
                    <a:pt x="14465" y="5961"/>
                    <a:pt x="14369" y="5896"/>
                  </a:cubicBezTo>
                  <a:lnTo>
                    <a:pt x="5401" y="46"/>
                  </a:lnTo>
                  <a:cubicBezTo>
                    <a:pt x="5333" y="23"/>
                    <a:pt x="5264" y="0"/>
                    <a:pt x="5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54;p64">
              <a:extLst>
                <a:ext uri="{FF2B5EF4-FFF2-40B4-BE49-F238E27FC236}">
                  <a16:creationId xmlns:a16="http://schemas.microsoft.com/office/drawing/2014/main" id="{07A82761-46F4-4CB0-838C-D61C948D8560}"/>
                </a:ext>
              </a:extLst>
            </p:cNvPr>
            <p:cNvSpPr/>
            <p:nvPr/>
          </p:nvSpPr>
          <p:spPr>
            <a:xfrm>
              <a:off x="4497875" y="2910925"/>
              <a:ext cx="289325" cy="524775"/>
            </a:xfrm>
            <a:custGeom>
              <a:avLst/>
              <a:gdLst/>
              <a:ahLst/>
              <a:cxnLst/>
              <a:rect l="l" t="t" r="r" b="b"/>
              <a:pathLst>
                <a:path w="11573" h="20991" extrusionOk="0">
                  <a:moveTo>
                    <a:pt x="4115" y="1"/>
                  </a:moveTo>
                  <a:lnTo>
                    <a:pt x="0" y="17166"/>
                  </a:lnTo>
                  <a:lnTo>
                    <a:pt x="8390" y="20991"/>
                  </a:lnTo>
                  <a:lnTo>
                    <a:pt x="11572" y="4854"/>
                  </a:ln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5;p64">
              <a:extLst>
                <a:ext uri="{FF2B5EF4-FFF2-40B4-BE49-F238E27FC236}">
                  <a16:creationId xmlns:a16="http://schemas.microsoft.com/office/drawing/2014/main" id="{9053C08C-FE91-449D-B633-6E9E5E5DE7B2}"/>
                </a:ext>
              </a:extLst>
            </p:cNvPr>
            <p:cNvSpPr/>
            <p:nvPr/>
          </p:nvSpPr>
          <p:spPr>
            <a:xfrm>
              <a:off x="4490625" y="2903975"/>
              <a:ext cx="303800" cy="537975"/>
            </a:xfrm>
            <a:custGeom>
              <a:avLst/>
              <a:gdLst/>
              <a:ahLst/>
              <a:cxnLst/>
              <a:rect l="l" t="t" r="r" b="b"/>
              <a:pathLst>
                <a:path w="12152" h="21519" extrusionOk="0">
                  <a:moveTo>
                    <a:pt x="4566" y="711"/>
                  </a:moveTo>
                  <a:lnTo>
                    <a:pt x="11573" y="5229"/>
                  </a:lnTo>
                  <a:lnTo>
                    <a:pt x="8487" y="20883"/>
                  </a:lnTo>
                  <a:lnTo>
                    <a:pt x="612" y="17283"/>
                  </a:lnTo>
                  <a:lnTo>
                    <a:pt x="4566" y="711"/>
                  </a:lnTo>
                  <a:close/>
                  <a:moveTo>
                    <a:pt x="4400" y="0"/>
                  </a:moveTo>
                  <a:cubicBezTo>
                    <a:pt x="4367" y="0"/>
                    <a:pt x="4335" y="8"/>
                    <a:pt x="4308" y="21"/>
                  </a:cubicBezTo>
                  <a:cubicBezTo>
                    <a:pt x="4212" y="54"/>
                    <a:pt x="4147" y="118"/>
                    <a:pt x="4147" y="214"/>
                  </a:cubicBezTo>
                  <a:lnTo>
                    <a:pt x="33" y="17379"/>
                  </a:lnTo>
                  <a:cubicBezTo>
                    <a:pt x="1" y="17508"/>
                    <a:pt x="65" y="17637"/>
                    <a:pt x="162" y="17669"/>
                  </a:cubicBezTo>
                  <a:lnTo>
                    <a:pt x="8583" y="21494"/>
                  </a:lnTo>
                  <a:cubicBezTo>
                    <a:pt x="8615" y="21510"/>
                    <a:pt x="8656" y="21518"/>
                    <a:pt x="8696" y="21518"/>
                  </a:cubicBezTo>
                  <a:cubicBezTo>
                    <a:pt x="8736" y="21518"/>
                    <a:pt x="8776" y="21510"/>
                    <a:pt x="8808" y="21494"/>
                  </a:cubicBezTo>
                  <a:cubicBezTo>
                    <a:pt x="8873" y="21462"/>
                    <a:pt x="8937" y="21398"/>
                    <a:pt x="8937" y="21301"/>
                  </a:cubicBezTo>
                  <a:lnTo>
                    <a:pt x="12119" y="5165"/>
                  </a:lnTo>
                  <a:cubicBezTo>
                    <a:pt x="12151" y="5068"/>
                    <a:pt x="12087" y="4940"/>
                    <a:pt x="11991" y="4907"/>
                  </a:cubicBezTo>
                  <a:lnTo>
                    <a:pt x="4533" y="54"/>
                  </a:lnTo>
                  <a:cubicBezTo>
                    <a:pt x="4495" y="16"/>
                    <a:pt x="4447" y="0"/>
                    <a:pt x="4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56;p64">
              <a:extLst>
                <a:ext uri="{FF2B5EF4-FFF2-40B4-BE49-F238E27FC236}">
                  <a16:creationId xmlns:a16="http://schemas.microsoft.com/office/drawing/2014/main" id="{685157D9-C0BD-4D50-ABF4-B2E98ED0C0E7}"/>
                </a:ext>
              </a:extLst>
            </p:cNvPr>
            <p:cNvSpPr/>
            <p:nvPr/>
          </p:nvSpPr>
          <p:spPr>
            <a:xfrm>
              <a:off x="4721275" y="3003350"/>
              <a:ext cx="440400" cy="513525"/>
            </a:xfrm>
            <a:custGeom>
              <a:avLst/>
              <a:gdLst/>
              <a:ahLst/>
              <a:cxnLst/>
              <a:rect l="l" t="t" r="r" b="b"/>
              <a:pathLst>
                <a:path w="17616" h="20541" extrusionOk="0">
                  <a:moveTo>
                    <a:pt x="3793" y="0"/>
                  </a:moveTo>
                  <a:lnTo>
                    <a:pt x="0" y="19416"/>
                  </a:lnTo>
                  <a:lnTo>
                    <a:pt x="14915" y="20541"/>
                  </a:lnTo>
                  <a:lnTo>
                    <a:pt x="17615" y="675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57;p64">
              <a:extLst>
                <a:ext uri="{FF2B5EF4-FFF2-40B4-BE49-F238E27FC236}">
                  <a16:creationId xmlns:a16="http://schemas.microsoft.com/office/drawing/2014/main" id="{3031A7EE-B30E-42D5-9B74-28A7F76BDF19}"/>
                </a:ext>
              </a:extLst>
            </p:cNvPr>
            <p:cNvSpPr/>
            <p:nvPr/>
          </p:nvSpPr>
          <p:spPr>
            <a:xfrm>
              <a:off x="4714025" y="2996100"/>
              <a:ext cx="454875" cy="527350"/>
            </a:xfrm>
            <a:custGeom>
              <a:avLst/>
              <a:gdLst/>
              <a:ahLst/>
              <a:cxnLst/>
              <a:rect l="l" t="t" r="r" b="b"/>
              <a:pathLst>
                <a:path w="18195" h="21094" extrusionOk="0">
                  <a:moveTo>
                    <a:pt x="4326" y="559"/>
                  </a:moveTo>
                  <a:lnTo>
                    <a:pt x="17616" y="1222"/>
                  </a:lnTo>
                  <a:lnTo>
                    <a:pt x="14980" y="20541"/>
                  </a:lnTo>
                  <a:lnTo>
                    <a:pt x="612" y="19481"/>
                  </a:lnTo>
                  <a:lnTo>
                    <a:pt x="4326" y="559"/>
                  </a:lnTo>
                  <a:close/>
                  <a:moveTo>
                    <a:pt x="4115" y="1"/>
                  </a:moveTo>
                  <a:cubicBezTo>
                    <a:pt x="3987" y="1"/>
                    <a:pt x="3858" y="97"/>
                    <a:pt x="3826" y="226"/>
                  </a:cubicBezTo>
                  <a:lnTo>
                    <a:pt x="33" y="19673"/>
                  </a:lnTo>
                  <a:cubicBezTo>
                    <a:pt x="1" y="19738"/>
                    <a:pt x="33" y="19802"/>
                    <a:pt x="65" y="19866"/>
                  </a:cubicBezTo>
                  <a:cubicBezTo>
                    <a:pt x="130" y="19931"/>
                    <a:pt x="194" y="19963"/>
                    <a:pt x="258" y="19963"/>
                  </a:cubicBezTo>
                  <a:lnTo>
                    <a:pt x="15205" y="21088"/>
                  </a:lnTo>
                  <a:cubicBezTo>
                    <a:pt x="15222" y="21092"/>
                    <a:pt x="15238" y="21094"/>
                    <a:pt x="15255" y="21094"/>
                  </a:cubicBezTo>
                  <a:cubicBezTo>
                    <a:pt x="15365" y="21094"/>
                    <a:pt x="15467" y="21003"/>
                    <a:pt x="15495" y="20863"/>
                  </a:cubicBezTo>
                  <a:lnTo>
                    <a:pt x="18163" y="997"/>
                  </a:lnTo>
                  <a:cubicBezTo>
                    <a:pt x="18195" y="933"/>
                    <a:pt x="18163" y="837"/>
                    <a:pt x="18130" y="772"/>
                  </a:cubicBezTo>
                  <a:cubicBezTo>
                    <a:pt x="18066" y="740"/>
                    <a:pt x="18002" y="708"/>
                    <a:pt x="17937" y="676"/>
                  </a:cubicBez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58;p64">
              <a:extLst>
                <a:ext uri="{FF2B5EF4-FFF2-40B4-BE49-F238E27FC236}">
                  <a16:creationId xmlns:a16="http://schemas.microsoft.com/office/drawing/2014/main" id="{C19A11F8-070B-44D8-95CA-EBB33E9B683D}"/>
                </a:ext>
              </a:extLst>
            </p:cNvPr>
            <p:cNvSpPr/>
            <p:nvPr/>
          </p:nvSpPr>
          <p:spPr>
            <a:xfrm>
              <a:off x="4918150" y="3207450"/>
              <a:ext cx="27350" cy="17725"/>
            </a:xfrm>
            <a:custGeom>
              <a:avLst/>
              <a:gdLst/>
              <a:ahLst/>
              <a:cxnLst/>
              <a:rect l="l" t="t" r="r" b="b"/>
              <a:pathLst>
                <a:path w="1094" h="709" extrusionOk="0">
                  <a:moveTo>
                    <a:pt x="129" y="1"/>
                  </a:moveTo>
                  <a:lnTo>
                    <a:pt x="1" y="644"/>
                  </a:lnTo>
                  <a:lnTo>
                    <a:pt x="997" y="708"/>
                  </a:lnTo>
                  <a:lnTo>
                    <a:pt x="1094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59;p64">
              <a:extLst>
                <a:ext uri="{FF2B5EF4-FFF2-40B4-BE49-F238E27FC236}">
                  <a16:creationId xmlns:a16="http://schemas.microsoft.com/office/drawing/2014/main" id="{2CED5CF5-84BD-4F94-9593-7AEFD55C8D0C}"/>
                </a:ext>
              </a:extLst>
            </p:cNvPr>
            <p:cNvSpPr/>
            <p:nvPr/>
          </p:nvSpPr>
          <p:spPr>
            <a:xfrm>
              <a:off x="4941450" y="3310325"/>
              <a:ext cx="38600" cy="26550"/>
            </a:xfrm>
            <a:custGeom>
              <a:avLst/>
              <a:gdLst/>
              <a:ahLst/>
              <a:cxnLst/>
              <a:rect l="l" t="t" r="r" b="b"/>
              <a:pathLst>
                <a:path w="1544" h="1062" extrusionOk="0">
                  <a:moveTo>
                    <a:pt x="162" y="0"/>
                  </a:moveTo>
                  <a:lnTo>
                    <a:pt x="1" y="965"/>
                  </a:lnTo>
                  <a:lnTo>
                    <a:pt x="1383" y="1061"/>
                  </a:lnTo>
                  <a:lnTo>
                    <a:pt x="1544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460;p64">
              <a:extLst>
                <a:ext uri="{FF2B5EF4-FFF2-40B4-BE49-F238E27FC236}">
                  <a16:creationId xmlns:a16="http://schemas.microsoft.com/office/drawing/2014/main" id="{F98CBB32-F416-4F52-9ABC-9BDA646DE480}"/>
                </a:ext>
              </a:extLst>
            </p:cNvPr>
            <p:cNvSpPr/>
            <p:nvPr/>
          </p:nvSpPr>
          <p:spPr>
            <a:xfrm>
              <a:off x="4882800" y="3134325"/>
              <a:ext cx="34575" cy="19325"/>
            </a:xfrm>
            <a:custGeom>
              <a:avLst/>
              <a:gdLst/>
              <a:ahLst/>
              <a:cxnLst/>
              <a:rect l="l" t="t" r="r" b="b"/>
              <a:pathLst>
                <a:path w="1383" h="773" extrusionOk="0">
                  <a:moveTo>
                    <a:pt x="129" y="1"/>
                  </a:moveTo>
                  <a:lnTo>
                    <a:pt x="0" y="708"/>
                  </a:lnTo>
                  <a:lnTo>
                    <a:pt x="1286" y="772"/>
                  </a:lnTo>
                  <a:lnTo>
                    <a:pt x="1382" y="9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461;p64">
              <a:extLst>
                <a:ext uri="{FF2B5EF4-FFF2-40B4-BE49-F238E27FC236}">
                  <a16:creationId xmlns:a16="http://schemas.microsoft.com/office/drawing/2014/main" id="{C3758153-6558-451B-9928-7722622D6E9B}"/>
                </a:ext>
              </a:extLst>
            </p:cNvPr>
            <p:cNvSpPr/>
            <p:nvPr/>
          </p:nvSpPr>
          <p:spPr>
            <a:xfrm>
              <a:off x="4930200" y="3137550"/>
              <a:ext cx="26550" cy="17700"/>
            </a:xfrm>
            <a:custGeom>
              <a:avLst/>
              <a:gdLst/>
              <a:ahLst/>
              <a:cxnLst/>
              <a:rect l="l" t="t" r="r" b="b"/>
              <a:pathLst>
                <a:path w="1062" h="708" extrusionOk="0">
                  <a:moveTo>
                    <a:pt x="129" y="0"/>
                  </a:moveTo>
                  <a:lnTo>
                    <a:pt x="1" y="675"/>
                  </a:lnTo>
                  <a:lnTo>
                    <a:pt x="965" y="708"/>
                  </a:lnTo>
                  <a:lnTo>
                    <a:pt x="1062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462;p64">
              <a:extLst>
                <a:ext uri="{FF2B5EF4-FFF2-40B4-BE49-F238E27FC236}">
                  <a16:creationId xmlns:a16="http://schemas.microsoft.com/office/drawing/2014/main" id="{FBBE8188-4431-47B7-A842-E8B38EBB9E64}"/>
                </a:ext>
              </a:extLst>
            </p:cNvPr>
            <p:cNvSpPr/>
            <p:nvPr/>
          </p:nvSpPr>
          <p:spPr>
            <a:xfrm>
              <a:off x="4911725" y="3238800"/>
              <a:ext cx="28950" cy="24950"/>
            </a:xfrm>
            <a:custGeom>
              <a:avLst/>
              <a:gdLst/>
              <a:ahLst/>
              <a:cxnLst/>
              <a:rect l="l" t="t" r="r" b="b"/>
              <a:pathLst>
                <a:path w="1158" h="998" extrusionOk="0">
                  <a:moveTo>
                    <a:pt x="161" y="1"/>
                  </a:moveTo>
                  <a:lnTo>
                    <a:pt x="0" y="901"/>
                  </a:lnTo>
                  <a:lnTo>
                    <a:pt x="1029" y="997"/>
                  </a:lnTo>
                  <a:lnTo>
                    <a:pt x="1158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463;p64">
              <a:extLst>
                <a:ext uri="{FF2B5EF4-FFF2-40B4-BE49-F238E27FC236}">
                  <a16:creationId xmlns:a16="http://schemas.microsoft.com/office/drawing/2014/main" id="{2D4F095D-AD82-4C63-ABEB-1BA9307D7755}"/>
                </a:ext>
              </a:extLst>
            </p:cNvPr>
            <p:cNvSpPr/>
            <p:nvPr/>
          </p:nvSpPr>
          <p:spPr>
            <a:xfrm>
              <a:off x="4963150" y="3171300"/>
              <a:ext cx="40200" cy="25750"/>
            </a:xfrm>
            <a:custGeom>
              <a:avLst/>
              <a:gdLst/>
              <a:ahLst/>
              <a:cxnLst/>
              <a:rect l="l" t="t" r="r" b="b"/>
              <a:pathLst>
                <a:path w="1608" h="1030" extrusionOk="0">
                  <a:moveTo>
                    <a:pt x="161" y="0"/>
                  </a:moveTo>
                  <a:lnTo>
                    <a:pt x="1" y="933"/>
                  </a:lnTo>
                  <a:lnTo>
                    <a:pt x="1447" y="1029"/>
                  </a:lnTo>
                  <a:lnTo>
                    <a:pt x="1608" y="65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464;p64">
              <a:extLst>
                <a:ext uri="{FF2B5EF4-FFF2-40B4-BE49-F238E27FC236}">
                  <a16:creationId xmlns:a16="http://schemas.microsoft.com/office/drawing/2014/main" id="{CBB27067-0EF8-44CD-949A-D98B9FB041D8}"/>
                </a:ext>
              </a:extLst>
            </p:cNvPr>
            <p:cNvSpPr/>
            <p:nvPr/>
          </p:nvSpPr>
          <p:spPr>
            <a:xfrm>
              <a:off x="4895650" y="3055575"/>
              <a:ext cx="35375" cy="28950"/>
            </a:xfrm>
            <a:custGeom>
              <a:avLst/>
              <a:gdLst/>
              <a:ahLst/>
              <a:cxnLst/>
              <a:rect l="l" t="t" r="r" b="b"/>
              <a:pathLst>
                <a:path w="1415" h="1158" extrusionOk="0">
                  <a:moveTo>
                    <a:pt x="193" y="1"/>
                  </a:moveTo>
                  <a:lnTo>
                    <a:pt x="1" y="1094"/>
                  </a:lnTo>
                  <a:lnTo>
                    <a:pt x="1254" y="1158"/>
                  </a:lnTo>
                  <a:lnTo>
                    <a:pt x="1415" y="6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465;p64">
              <a:extLst>
                <a:ext uri="{FF2B5EF4-FFF2-40B4-BE49-F238E27FC236}">
                  <a16:creationId xmlns:a16="http://schemas.microsoft.com/office/drawing/2014/main" id="{4BDE6307-9DE3-488D-BBEE-D257F88CF20B}"/>
                </a:ext>
              </a:extLst>
            </p:cNvPr>
            <p:cNvSpPr/>
            <p:nvPr/>
          </p:nvSpPr>
          <p:spPr>
            <a:xfrm>
              <a:off x="4942250" y="3058000"/>
              <a:ext cx="26550" cy="28150"/>
            </a:xfrm>
            <a:custGeom>
              <a:avLst/>
              <a:gdLst/>
              <a:ahLst/>
              <a:cxnLst/>
              <a:rect l="l" t="t" r="r" b="b"/>
              <a:pathLst>
                <a:path w="1062" h="1126" extrusionOk="0">
                  <a:moveTo>
                    <a:pt x="194" y="0"/>
                  </a:moveTo>
                  <a:lnTo>
                    <a:pt x="1" y="1061"/>
                  </a:lnTo>
                  <a:lnTo>
                    <a:pt x="901" y="1125"/>
                  </a:lnTo>
                  <a:lnTo>
                    <a:pt x="1062" y="6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466;p64">
              <a:extLst>
                <a:ext uri="{FF2B5EF4-FFF2-40B4-BE49-F238E27FC236}">
                  <a16:creationId xmlns:a16="http://schemas.microsoft.com/office/drawing/2014/main" id="{9FC94939-F0C6-4E19-9541-E1203DAE0661}"/>
                </a:ext>
              </a:extLst>
            </p:cNvPr>
            <p:cNvSpPr/>
            <p:nvPr/>
          </p:nvSpPr>
          <p:spPr>
            <a:xfrm>
              <a:off x="4889225" y="3098175"/>
              <a:ext cx="34575" cy="23325"/>
            </a:xfrm>
            <a:custGeom>
              <a:avLst/>
              <a:gdLst/>
              <a:ahLst/>
              <a:cxnLst/>
              <a:rect l="l" t="t" r="r" b="b"/>
              <a:pathLst>
                <a:path w="1383" h="933" extrusionOk="0">
                  <a:moveTo>
                    <a:pt x="129" y="0"/>
                  </a:moveTo>
                  <a:lnTo>
                    <a:pt x="0" y="836"/>
                  </a:lnTo>
                  <a:lnTo>
                    <a:pt x="1254" y="932"/>
                  </a:lnTo>
                  <a:lnTo>
                    <a:pt x="1383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467;p64">
              <a:extLst>
                <a:ext uri="{FF2B5EF4-FFF2-40B4-BE49-F238E27FC236}">
                  <a16:creationId xmlns:a16="http://schemas.microsoft.com/office/drawing/2014/main" id="{E5965182-C14B-48A3-8483-A330051E684B}"/>
                </a:ext>
              </a:extLst>
            </p:cNvPr>
            <p:cNvSpPr/>
            <p:nvPr/>
          </p:nvSpPr>
          <p:spPr>
            <a:xfrm>
              <a:off x="4923775" y="316970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161" y="0"/>
                  </a:moveTo>
                  <a:lnTo>
                    <a:pt x="1" y="900"/>
                  </a:lnTo>
                  <a:lnTo>
                    <a:pt x="965" y="964"/>
                  </a:lnTo>
                  <a:lnTo>
                    <a:pt x="1126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468;p64">
              <a:extLst>
                <a:ext uri="{FF2B5EF4-FFF2-40B4-BE49-F238E27FC236}">
                  <a16:creationId xmlns:a16="http://schemas.microsoft.com/office/drawing/2014/main" id="{FE796692-0563-4F43-A5D4-7A626A75B697}"/>
                </a:ext>
              </a:extLst>
            </p:cNvPr>
            <p:cNvSpPr/>
            <p:nvPr/>
          </p:nvSpPr>
          <p:spPr>
            <a:xfrm>
              <a:off x="4935825" y="3099775"/>
              <a:ext cx="26550" cy="24125"/>
            </a:xfrm>
            <a:custGeom>
              <a:avLst/>
              <a:gdLst/>
              <a:ahLst/>
              <a:cxnLst/>
              <a:rect l="l" t="t" r="r" b="b"/>
              <a:pathLst>
                <a:path w="1062" h="965" extrusionOk="0">
                  <a:moveTo>
                    <a:pt x="162" y="1"/>
                  </a:moveTo>
                  <a:lnTo>
                    <a:pt x="1" y="901"/>
                  </a:lnTo>
                  <a:lnTo>
                    <a:pt x="933" y="965"/>
                  </a:lnTo>
                  <a:lnTo>
                    <a:pt x="1062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469;p64">
              <a:extLst>
                <a:ext uri="{FF2B5EF4-FFF2-40B4-BE49-F238E27FC236}">
                  <a16:creationId xmlns:a16="http://schemas.microsoft.com/office/drawing/2014/main" id="{3BB05E91-5517-41DE-9658-86EDC2A3E5E9}"/>
                </a:ext>
              </a:extLst>
            </p:cNvPr>
            <p:cNvSpPr/>
            <p:nvPr/>
          </p:nvSpPr>
          <p:spPr>
            <a:xfrm>
              <a:off x="4952700" y="3241225"/>
              <a:ext cx="39400" cy="25725"/>
            </a:xfrm>
            <a:custGeom>
              <a:avLst/>
              <a:gdLst/>
              <a:ahLst/>
              <a:cxnLst/>
              <a:rect l="l" t="t" r="r" b="b"/>
              <a:pathLst>
                <a:path w="1576" h="1029" extrusionOk="0">
                  <a:moveTo>
                    <a:pt x="129" y="0"/>
                  </a:moveTo>
                  <a:lnTo>
                    <a:pt x="1" y="932"/>
                  </a:lnTo>
                  <a:lnTo>
                    <a:pt x="1415" y="1029"/>
                  </a:lnTo>
                  <a:lnTo>
                    <a:pt x="1576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470;p64">
              <a:extLst>
                <a:ext uri="{FF2B5EF4-FFF2-40B4-BE49-F238E27FC236}">
                  <a16:creationId xmlns:a16="http://schemas.microsoft.com/office/drawing/2014/main" id="{BA300759-5688-4169-86A0-6B368AF275E3}"/>
                </a:ext>
              </a:extLst>
            </p:cNvPr>
            <p:cNvSpPr/>
            <p:nvPr/>
          </p:nvSpPr>
          <p:spPr>
            <a:xfrm>
              <a:off x="4817700" y="3270950"/>
              <a:ext cx="28150" cy="19300"/>
            </a:xfrm>
            <a:custGeom>
              <a:avLst/>
              <a:gdLst/>
              <a:ahLst/>
              <a:cxnLst/>
              <a:rect l="l" t="t" r="r" b="b"/>
              <a:pathLst>
                <a:path w="1126" h="772" extrusionOk="0">
                  <a:moveTo>
                    <a:pt x="129" y="0"/>
                  </a:moveTo>
                  <a:lnTo>
                    <a:pt x="1" y="740"/>
                  </a:lnTo>
                  <a:lnTo>
                    <a:pt x="997" y="772"/>
                  </a:lnTo>
                  <a:lnTo>
                    <a:pt x="1126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471;p64">
              <a:extLst>
                <a:ext uri="{FF2B5EF4-FFF2-40B4-BE49-F238E27FC236}">
                  <a16:creationId xmlns:a16="http://schemas.microsoft.com/office/drawing/2014/main" id="{D1CA85F3-77CB-4A32-A7A0-F6838E6F9E7D}"/>
                </a:ext>
              </a:extLst>
            </p:cNvPr>
            <p:cNvSpPr/>
            <p:nvPr/>
          </p:nvSpPr>
          <p:spPr>
            <a:xfrm>
              <a:off x="4811275" y="3304700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0"/>
                  </a:moveTo>
                  <a:lnTo>
                    <a:pt x="0" y="804"/>
                  </a:lnTo>
                  <a:lnTo>
                    <a:pt x="997" y="900"/>
                  </a:lnTo>
                  <a:lnTo>
                    <a:pt x="1158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472;p64">
              <a:extLst>
                <a:ext uri="{FF2B5EF4-FFF2-40B4-BE49-F238E27FC236}">
                  <a16:creationId xmlns:a16="http://schemas.microsoft.com/office/drawing/2014/main" id="{18894CB7-91B6-4702-919A-8C8648C9B271}"/>
                </a:ext>
              </a:extLst>
            </p:cNvPr>
            <p:cNvSpPr/>
            <p:nvPr/>
          </p:nvSpPr>
          <p:spPr>
            <a:xfrm>
              <a:off x="4804850" y="3340050"/>
              <a:ext cx="28950" cy="20125"/>
            </a:xfrm>
            <a:custGeom>
              <a:avLst/>
              <a:gdLst/>
              <a:ahLst/>
              <a:cxnLst/>
              <a:rect l="l" t="t" r="r" b="b"/>
              <a:pathLst>
                <a:path w="1158" h="805" extrusionOk="0">
                  <a:moveTo>
                    <a:pt x="129" y="1"/>
                  </a:moveTo>
                  <a:lnTo>
                    <a:pt x="0" y="740"/>
                  </a:lnTo>
                  <a:lnTo>
                    <a:pt x="1029" y="804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473;p64">
              <a:extLst>
                <a:ext uri="{FF2B5EF4-FFF2-40B4-BE49-F238E27FC236}">
                  <a16:creationId xmlns:a16="http://schemas.microsoft.com/office/drawing/2014/main" id="{EBAE5851-178F-4B0E-9B2D-5BADA923E4FF}"/>
                </a:ext>
              </a:extLst>
            </p:cNvPr>
            <p:cNvSpPr/>
            <p:nvPr/>
          </p:nvSpPr>
          <p:spPr>
            <a:xfrm>
              <a:off x="4799225" y="3373800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1"/>
                  </a:moveTo>
                  <a:lnTo>
                    <a:pt x="0" y="837"/>
                  </a:lnTo>
                  <a:lnTo>
                    <a:pt x="997" y="901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474;p64">
              <a:extLst>
                <a:ext uri="{FF2B5EF4-FFF2-40B4-BE49-F238E27FC236}">
                  <a16:creationId xmlns:a16="http://schemas.microsoft.com/office/drawing/2014/main" id="{59FEB321-ED74-4E07-8913-F741840CC44C}"/>
                </a:ext>
              </a:extLst>
            </p:cNvPr>
            <p:cNvSpPr/>
            <p:nvPr/>
          </p:nvSpPr>
          <p:spPr>
            <a:xfrm>
              <a:off x="4823325" y="3234775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1"/>
                  </a:moveTo>
                  <a:lnTo>
                    <a:pt x="1" y="837"/>
                  </a:lnTo>
                  <a:lnTo>
                    <a:pt x="1029" y="901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475;p64">
              <a:extLst>
                <a:ext uri="{FF2B5EF4-FFF2-40B4-BE49-F238E27FC236}">
                  <a16:creationId xmlns:a16="http://schemas.microsoft.com/office/drawing/2014/main" id="{87C93F65-59BF-4420-8C25-D61093318B00}"/>
                </a:ext>
              </a:extLst>
            </p:cNvPr>
            <p:cNvSpPr/>
            <p:nvPr/>
          </p:nvSpPr>
          <p:spPr>
            <a:xfrm>
              <a:off x="4835375" y="3165675"/>
              <a:ext cx="29775" cy="21725"/>
            </a:xfrm>
            <a:custGeom>
              <a:avLst/>
              <a:gdLst/>
              <a:ahLst/>
              <a:cxnLst/>
              <a:rect l="l" t="t" r="r" b="b"/>
              <a:pathLst>
                <a:path w="1191" h="869" extrusionOk="0">
                  <a:moveTo>
                    <a:pt x="129" y="0"/>
                  </a:moveTo>
                  <a:lnTo>
                    <a:pt x="1" y="804"/>
                  </a:lnTo>
                  <a:lnTo>
                    <a:pt x="1029" y="868"/>
                  </a:lnTo>
                  <a:lnTo>
                    <a:pt x="1190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476;p64">
              <a:extLst>
                <a:ext uri="{FF2B5EF4-FFF2-40B4-BE49-F238E27FC236}">
                  <a16:creationId xmlns:a16="http://schemas.microsoft.com/office/drawing/2014/main" id="{9A04AAF6-28CF-4378-90A3-9BA879EB9C56}"/>
                </a:ext>
              </a:extLst>
            </p:cNvPr>
            <p:cNvSpPr/>
            <p:nvPr/>
          </p:nvSpPr>
          <p:spPr>
            <a:xfrm>
              <a:off x="4847425" y="3095750"/>
              <a:ext cx="29775" cy="22525"/>
            </a:xfrm>
            <a:custGeom>
              <a:avLst/>
              <a:gdLst/>
              <a:ahLst/>
              <a:cxnLst/>
              <a:rect l="l" t="t" r="r" b="b"/>
              <a:pathLst>
                <a:path w="1191" h="901" extrusionOk="0">
                  <a:moveTo>
                    <a:pt x="162" y="1"/>
                  </a:moveTo>
                  <a:lnTo>
                    <a:pt x="1" y="804"/>
                  </a:lnTo>
                  <a:lnTo>
                    <a:pt x="1062" y="901"/>
                  </a:lnTo>
                  <a:lnTo>
                    <a:pt x="1190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477;p64">
              <a:extLst>
                <a:ext uri="{FF2B5EF4-FFF2-40B4-BE49-F238E27FC236}">
                  <a16:creationId xmlns:a16="http://schemas.microsoft.com/office/drawing/2014/main" id="{BC5C4BB3-9211-4032-B587-FA93740D54FA}"/>
                </a:ext>
              </a:extLst>
            </p:cNvPr>
            <p:cNvSpPr/>
            <p:nvPr/>
          </p:nvSpPr>
          <p:spPr>
            <a:xfrm>
              <a:off x="4829750" y="3201025"/>
              <a:ext cx="28950" cy="20125"/>
            </a:xfrm>
            <a:custGeom>
              <a:avLst/>
              <a:gdLst/>
              <a:ahLst/>
              <a:cxnLst/>
              <a:rect l="l" t="t" r="r" b="b"/>
              <a:pathLst>
                <a:path w="1158" h="805" extrusionOk="0">
                  <a:moveTo>
                    <a:pt x="129" y="1"/>
                  </a:moveTo>
                  <a:lnTo>
                    <a:pt x="1" y="740"/>
                  </a:lnTo>
                  <a:lnTo>
                    <a:pt x="1029" y="804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478;p64">
              <a:extLst>
                <a:ext uri="{FF2B5EF4-FFF2-40B4-BE49-F238E27FC236}">
                  <a16:creationId xmlns:a16="http://schemas.microsoft.com/office/drawing/2014/main" id="{A6A6B8B0-4199-46C8-B8EA-0A4103E4630F}"/>
                </a:ext>
              </a:extLst>
            </p:cNvPr>
            <p:cNvSpPr/>
            <p:nvPr/>
          </p:nvSpPr>
          <p:spPr>
            <a:xfrm>
              <a:off x="4841800" y="3131125"/>
              <a:ext cx="28975" cy="20100"/>
            </a:xfrm>
            <a:custGeom>
              <a:avLst/>
              <a:gdLst/>
              <a:ahLst/>
              <a:cxnLst/>
              <a:rect l="l" t="t" r="r" b="b"/>
              <a:pathLst>
                <a:path w="1159" h="804" extrusionOk="0">
                  <a:moveTo>
                    <a:pt x="129" y="0"/>
                  </a:moveTo>
                  <a:lnTo>
                    <a:pt x="1" y="772"/>
                  </a:lnTo>
                  <a:lnTo>
                    <a:pt x="1030" y="804"/>
                  </a:lnTo>
                  <a:lnTo>
                    <a:pt x="115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479;p64">
              <a:extLst>
                <a:ext uri="{FF2B5EF4-FFF2-40B4-BE49-F238E27FC236}">
                  <a16:creationId xmlns:a16="http://schemas.microsoft.com/office/drawing/2014/main" id="{A83EB816-E7F1-4334-82EF-DF5C48ADB8C7}"/>
                </a:ext>
              </a:extLst>
            </p:cNvPr>
            <p:cNvSpPr/>
            <p:nvPr/>
          </p:nvSpPr>
          <p:spPr>
            <a:xfrm>
              <a:off x="4974400" y="3102200"/>
              <a:ext cx="40200" cy="24925"/>
            </a:xfrm>
            <a:custGeom>
              <a:avLst/>
              <a:gdLst/>
              <a:ahLst/>
              <a:cxnLst/>
              <a:rect l="l" t="t" r="r" b="b"/>
              <a:pathLst>
                <a:path w="1608" h="997" extrusionOk="0">
                  <a:moveTo>
                    <a:pt x="129" y="0"/>
                  </a:moveTo>
                  <a:lnTo>
                    <a:pt x="1" y="900"/>
                  </a:lnTo>
                  <a:lnTo>
                    <a:pt x="1447" y="996"/>
                  </a:lnTo>
                  <a:lnTo>
                    <a:pt x="160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480;p64">
              <a:extLst>
                <a:ext uri="{FF2B5EF4-FFF2-40B4-BE49-F238E27FC236}">
                  <a16:creationId xmlns:a16="http://schemas.microsoft.com/office/drawing/2014/main" id="{D29786C6-BDD6-4F4F-9F96-98A3F02FCC46}"/>
                </a:ext>
              </a:extLst>
            </p:cNvPr>
            <p:cNvSpPr/>
            <p:nvPr/>
          </p:nvSpPr>
          <p:spPr>
            <a:xfrm>
              <a:off x="4791175" y="3409975"/>
              <a:ext cx="30575" cy="30550"/>
            </a:xfrm>
            <a:custGeom>
              <a:avLst/>
              <a:gdLst/>
              <a:ahLst/>
              <a:cxnLst/>
              <a:rect l="l" t="t" r="r" b="b"/>
              <a:pathLst>
                <a:path w="1223" h="1222" extrusionOk="0">
                  <a:moveTo>
                    <a:pt x="194" y="0"/>
                  </a:moveTo>
                  <a:lnTo>
                    <a:pt x="1" y="1125"/>
                  </a:lnTo>
                  <a:lnTo>
                    <a:pt x="997" y="1222"/>
                  </a:lnTo>
                  <a:lnTo>
                    <a:pt x="1222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481;p64">
              <a:extLst>
                <a:ext uri="{FF2B5EF4-FFF2-40B4-BE49-F238E27FC236}">
                  <a16:creationId xmlns:a16="http://schemas.microsoft.com/office/drawing/2014/main" id="{934BC376-53B8-4EC6-ACAD-CCF684743E49}"/>
                </a:ext>
              </a:extLst>
            </p:cNvPr>
            <p:cNvSpPr/>
            <p:nvPr/>
          </p:nvSpPr>
          <p:spPr>
            <a:xfrm>
              <a:off x="4958325" y="3209875"/>
              <a:ext cx="38600" cy="17700"/>
            </a:xfrm>
            <a:custGeom>
              <a:avLst/>
              <a:gdLst/>
              <a:ahLst/>
              <a:cxnLst/>
              <a:rect l="l" t="t" r="r" b="b"/>
              <a:pathLst>
                <a:path w="1544" h="708" extrusionOk="0">
                  <a:moveTo>
                    <a:pt x="97" y="0"/>
                  </a:moveTo>
                  <a:lnTo>
                    <a:pt x="1" y="643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482;p64">
              <a:extLst>
                <a:ext uri="{FF2B5EF4-FFF2-40B4-BE49-F238E27FC236}">
                  <a16:creationId xmlns:a16="http://schemas.microsoft.com/office/drawing/2014/main" id="{62EBFDCB-C218-425B-9F0B-DC8441C12B43}"/>
                </a:ext>
              </a:extLst>
            </p:cNvPr>
            <p:cNvSpPr/>
            <p:nvPr/>
          </p:nvSpPr>
          <p:spPr>
            <a:xfrm>
              <a:off x="4936625" y="3349700"/>
              <a:ext cx="37000" cy="16900"/>
            </a:xfrm>
            <a:custGeom>
              <a:avLst/>
              <a:gdLst/>
              <a:ahLst/>
              <a:cxnLst/>
              <a:rect l="l" t="t" r="r" b="b"/>
              <a:pathLst>
                <a:path w="1480" h="676" extrusionOk="0">
                  <a:moveTo>
                    <a:pt x="97" y="1"/>
                  </a:moveTo>
                  <a:lnTo>
                    <a:pt x="1" y="611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483;p64">
              <a:extLst>
                <a:ext uri="{FF2B5EF4-FFF2-40B4-BE49-F238E27FC236}">
                  <a16:creationId xmlns:a16="http://schemas.microsoft.com/office/drawing/2014/main" id="{40CE6343-3238-4777-88FF-4F8AA1D2F531}"/>
                </a:ext>
              </a:extLst>
            </p:cNvPr>
            <p:cNvSpPr/>
            <p:nvPr/>
          </p:nvSpPr>
          <p:spPr>
            <a:xfrm>
              <a:off x="4947875" y="3279775"/>
              <a:ext cx="37000" cy="16900"/>
            </a:xfrm>
            <a:custGeom>
              <a:avLst/>
              <a:gdLst/>
              <a:ahLst/>
              <a:cxnLst/>
              <a:rect l="l" t="t" r="r" b="b"/>
              <a:pathLst>
                <a:path w="1480" h="676" extrusionOk="0">
                  <a:moveTo>
                    <a:pt x="97" y="1"/>
                  </a:moveTo>
                  <a:lnTo>
                    <a:pt x="1" y="612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484;p64">
              <a:extLst>
                <a:ext uri="{FF2B5EF4-FFF2-40B4-BE49-F238E27FC236}">
                  <a16:creationId xmlns:a16="http://schemas.microsoft.com/office/drawing/2014/main" id="{3699C992-2EBC-4268-B50C-D28046B44C80}"/>
                </a:ext>
              </a:extLst>
            </p:cNvPr>
            <p:cNvSpPr/>
            <p:nvPr/>
          </p:nvSpPr>
          <p:spPr>
            <a:xfrm>
              <a:off x="4906100" y="3276575"/>
              <a:ext cx="28950" cy="17700"/>
            </a:xfrm>
            <a:custGeom>
              <a:avLst/>
              <a:gdLst/>
              <a:ahLst/>
              <a:cxnLst/>
              <a:rect l="l" t="t" r="r" b="b"/>
              <a:pathLst>
                <a:path w="1158" h="708" extrusionOk="0">
                  <a:moveTo>
                    <a:pt x="129" y="0"/>
                  </a:moveTo>
                  <a:lnTo>
                    <a:pt x="0" y="675"/>
                  </a:lnTo>
                  <a:lnTo>
                    <a:pt x="1061" y="708"/>
                  </a:lnTo>
                  <a:lnTo>
                    <a:pt x="1158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485;p64">
              <a:extLst>
                <a:ext uri="{FF2B5EF4-FFF2-40B4-BE49-F238E27FC236}">
                  <a16:creationId xmlns:a16="http://schemas.microsoft.com/office/drawing/2014/main" id="{CC32A403-5CCB-4FCD-BE34-18435AED0081}"/>
                </a:ext>
              </a:extLst>
            </p:cNvPr>
            <p:cNvSpPr/>
            <p:nvPr/>
          </p:nvSpPr>
          <p:spPr>
            <a:xfrm>
              <a:off x="4931000" y="3380250"/>
              <a:ext cx="37800" cy="25725"/>
            </a:xfrm>
            <a:custGeom>
              <a:avLst/>
              <a:gdLst/>
              <a:ahLst/>
              <a:cxnLst/>
              <a:rect l="l" t="t" r="r" b="b"/>
              <a:pathLst>
                <a:path w="1512" h="1029" extrusionOk="0">
                  <a:moveTo>
                    <a:pt x="129" y="0"/>
                  </a:moveTo>
                  <a:lnTo>
                    <a:pt x="1" y="964"/>
                  </a:lnTo>
                  <a:lnTo>
                    <a:pt x="1351" y="1029"/>
                  </a:lnTo>
                  <a:lnTo>
                    <a:pt x="1512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486;p64">
              <a:extLst>
                <a:ext uri="{FF2B5EF4-FFF2-40B4-BE49-F238E27FC236}">
                  <a16:creationId xmlns:a16="http://schemas.microsoft.com/office/drawing/2014/main" id="{0E69B697-A76B-4FAC-A47C-7559E90EAE59}"/>
                </a:ext>
              </a:extLst>
            </p:cNvPr>
            <p:cNvSpPr/>
            <p:nvPr/>
          </p:nvSpPr>
          <p:spPr>
            <a:xfrm>
              <a:off x="4923775" y="3418800"/>
              <a:ext cx="38600" cy="36200"/>
            </a:xfrm>
            <a:custGeom>
              <a:avLst/>
              <a:gdLst/>
              <a:ahLst/>
              <a:cxnLst/>
              <a:rect l="l" t="t" r="r" b="b"/>
              <a:pathLst>
                <a:path w="1544" h="1448" extrusionOk="0">
                  <a:moveTo>
                    <a:pt x="193" y="1"/>
                  </a:moveTo>
                  <a:lnTo>
                    <a:pt x="1" y="1319"/>
                  </a:lnTo>
                  <a:lnTo>
                    <a:pt x="1319" y="1447"/>
                  </a:lnTo>
                  <a:lnTo>
                    <a:pt x="1544" y="97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487;p64">
              <a:extLst>
                <a:ext uri="{FF2B5EF4-FFF2-40B4-BE49-F238E27FC236}">
                  <a16:creationId xmlns:a16="http://schemas.microsoft.com/office/drawing/2014/main" id="{1760D4F1-F382-432B-AC09-C430FF5442FB}"/>
                </a:ext>
              </a:extLst>
            </p:cNvPr>
            <p:cNvSpPr/>
            <p:nvPr/>
          </p:nvSpPr>
          <p:spPr>
            <a:xfrm>
              <a:off x="4876375" y="3167275"/>
              <a:ext cx="35375" cy="23325"/>
            </a:xfrm>
            <a:custGeom>
              <a:avLst/>
              <a:gdLst/>
              <a:ahLst/>
              <a:cxnLst/>
              <a:rect l="l" t="t" r="r" b="b"/>
              <a:pathLst>
                <a:path w="1415" h="933" extrusionOk="0">
                  <a:moveTo>
                    <a:pt x="161" y="1"/>
                  </a:moveTo>
                  <a:lnTo>
                    <a:pt x="0" y="869"/>
                  </a:lnTo>
                  <a:lnTo>
                    <a:pt x="1286" y="933"/>
                  </a:lnTo>
                  <a:lnTo>
                    <a:pt x="141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488;p64">
              <a:extLst>
                <a:ext uri="{FF2B5EF4-FFF2-40B4-BE49-F238E27FC236}">
                  <a16:creationId xmlns:a16="http://schemas.microsoft.com/office/drawing/2014/main" id="{F5335166-B031-423E-8FBF-E72AA4859DC5}"/>
                </a:ext>
              </a:extLst>
            </p:cNvPr>
            <p:cNvSpPr/>
            <p:nvPr/>
          </p:nvSpPr>
          <p:spPr>
            <a:xfrm>
              <a:off x="4853875" y="3053975"/>
              <a:ext cx="31350" cy="28150"/>
            </a:xfrm>
            <a:custGeom>
              <a:avLst/>
              <a:gdLst/>
              <a:ahLst/>
              <a:cxnLst/>
              <a:rect l="l" t="t" r="r" b="b"/>
              <a:pathLst>
                <a:path w="1254" h="1126" extrusionOk="0">
                  <a:moveTo>
                    <a:pt x="193" y="0"/>
                  </a:moveTo>
                  <a:lnTo>
                    <a:pt x="0" y="1061"/>
                  </a:lnTo>
                  <a:lnTo>
                    <a:pt x="1061" y="1125"/>
                  </a:lnTo>
                  <a:lnTo>
                    <a:pt x="1254" y="3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489;p64">
              <a:extLst>
                <a:ext uri="{FF2B5EF4-FFF2-40B4-BE49-F238E27FC236}">
                  <a16:creationId xmlns:a16="http://schemas.microsoft.com/office/drawing/2014/main" id="{0C0B02C4-68E1-4BD6-9249-BEB2739865C4}"/>
                </a:ext>
              </a:extLst>
            </p:cNvPr>
            <p:cNvSpPr/>
            <p:nvPr/>
          </p:nvSpPr>
          <p:spPr>
            <a:xfrm>
              <a:off x="4969575" y="3139950"/>
              <a:ext cx="38600" cy="17700"/>
            </a:xfrm>
            <a:custGeom>
              <a:avLst/>
              <a:gdLst/>
              <a:ahLst/>
              <a:cxnLst/>
              <a:rect l="l" t="t" r="r" b="b"/>
              <a:pathLst>
                <a:path w="1544" h="708" extrusionOk="0">
                  <a:moveTo>
                    <a:pt x="97" y="1"/>
                  </a:moveTo>
                  <a:lnTo>
                    <a:pt x="1" y="644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490;p64">
              <a:extLst>
                <a:ext uri="{FF2B5EF4-FFF2-40B4-BE49-F238E27FC236}">
                  <a16:creationId xmlns:a16="http://schemas.microsoft.com/office/drawing/2014/main" id="{6D80F56F-60BC-4ACF-ADC3-14036DD70880}"/>
                </a:ext>
              </a:extLst>
            </p:cNvPr>
            <p:cNvSpPr/>
            <p:nvPr/>
          </p:nvSpPr>
          <p:spPr>
            <a:xfrm>
              <a:off x="4980025" y="3060400"/>
              <a:ext cx="41025" cy="28150"/>
            </a:xfrm>
            <a:custGeom>
              <a:avLst/>
              <a:gdLst/>
              <a:ahLst/>
              <a:cxnLst/>
              <a:rect l="l" t="t" r="r" b="b"/>
              <a:pathLst>
                <a:path w="1641" h="1126" extrusionOk="0">
                  <a:moveTo>
                    <a:pt x="194" y="0"/>
                  </a:moveTo>
                  <a:lnTo>
                    <a:pt x="1" y="1061"/>
                  </a:lnTo>
                  <a:lnTo>
                    <a:pt x="1479" y="1126"/>
                  </a:lnTo>
                  <a:lnTo>
                    <a:pt x="1640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491;p64">
              <a:extLst>
                <a:ext uri="{FF2B5EF4-FFF2-40B4-BE49-F238E27FC236}">
                  <a16:creationId xmlns:a16="http://schemas.microsoft.com/office/drawing/2014/main" id="{C5B7C586-8B4B-4CCF-9396-9BC8469A0408}"/>
                </a:ext>
              </a:extLst>
            </p:cNvPr>
            <p:cNvSpPr/>
            <p:nvPr/>
          </p:nvSpPr>
          <p:spPr>
            <a:xfrm>
              <a:off x="4899675" y="3308725"/>
              <a:ext cx="30550" cy="24125"/>
            </a:xfrm>
            <a:custGeom>
              <a:avLst/>
              <a:gdLst/>
              <a:ahLst/>
              <a:cxnLst/>
              <a:rect l="l" t="t" r="r" b="b"/>
              <a:pathLst>
                <a:path w="1222" h="965" extrusionOk="0">
                  <a:moveTo>
                    <a:pt x="161" y="0"/>
                  </a:moveTo>
                  <a:lnTo>
                    <a:pt x="0" y="900"/>
                  </a:lnTo>
                  <a:lnTo>
                    <a:pt x="1061" y="964"/>
                  </a:lnTo>
                  <a:lnTo>
                    <a:pt x="1222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492;p64">
              <a:extLst>
                <a:ext uri="{FF2B5EF4-FFF2-40B4-BE49-F238E27FC236}">
                  <a16:creationId xmlns:a16="http://schemas.microsoft.com/office/drawing/2014/main" id="{79DFEE61-D5B7-4FD2-8F86-3249A816F9B8}"/>
                </a:ext>
              </a:extLst>
            </p:cNvPr>
            <p:cNvSpPr/>
            <p:nvPr/>
          </p:nvSpPr>
          <p:spPr>
            <a:xfrm>
              <a:off x="4852250" y="3306300"/>
              <a:ext cx="35400" cy="24150"/>
            </a:xfrm>
            <a:custGeom>
              <a:avLst/>
              <a:gdLst/>
              <a:ahLst/>
              <a:cxnLst/>
              <a:rect l="l" t="t" r="r" b="b"/>
              <a:pathLst>
                <a:path w="1416" h="966" extrusionOk="0">
                  <a:moveTo>
                    <a:pt x="129" y="1"/>
                  </a:moveTo>
                  <a:lnTo>
                    <a:pt x="1" y="869"/>
                  </a:lnTo>
                  <a:lnTo>
                    <a:pt x="1287" y="965"/>
                  </a:lnTo>
                  <a:lnTo>
                    <a:pt x="1415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493;p64">
              <a:extLst>
                <a:ext uri="{FF2B5EF4-FFF2-40B4-BE49-F238E27FC236}">
                  <a16:creationId xmlns:a16="http://schemas.microsoft.com/office/drawing/2014/main" id="{6F62CDAF-9C7B-4B8D-8599-63584A660955}"/>
                </a:ext>
              </a:extLst>
            </p:cNvPr>
            <p:cNvSpPr/>
            <p:nvPr/>
          </p:nvSpPr>
          <p:spPr>
            <a:xfrm>
              <a:off x="4894050" y="3346475"/>
              <a:ext cx="29750" cy="17725"/>
            </a:xfrm>
            <a:custGeom>
              <a:avLst/>
              <a:gdLst/>
              <a:ahLst/>
              <a:cxnLst/>
              <a:rect l="l" t="t" r="r" b="b"/>
              <a:pathLst>
                <a:path w="1190" h="709" extrusionOk="0">
                  <a:moveTo>
                    <a:pt x="129" y="1"/>
                  </a:moveTo>
                  <a:lnTo>
                    <a:pt x="0" y="644"/>
                  </a:lnTo>
                  <a:lnTo>
                    <a:pt x="1093" y="708"/>
                  </a:lnTo>
                  <a:lnTo>
                    <a:pt x="1190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494;p64">
              <a:extLst>
                <a:ext uri="{FF2B5EF4-FFF2-40B4-BE49-F238E27FC236}">
                  <a16:creationId xmlns:a16="http://schemas.microsoft.com/office/drawing/2014/main" id="{F4573138-EE38-4E57-89FD-A3D841858196}"/>
                </a:ext>
              </a:extLst>
            </p:cNvPr>
            <p:cNvSpPr/>
            <p:nvPr/>
          </p:nvSpPr>
          <p:spPr>
            <a:xfrm>
              <a:off x="4887625" y="3377825"/>
              <a:ext cx="31350" cy="24950"/>
            </a:xfrm>
            <a:custGeom>
              <a:avLst/>
              <a:gdLst/>
              <a:ahLst/>
              <a:cxnLst/>
              <a:rect l="l" t="t" r="r" b="b"/>
              <a:pathLst>
                <a:path w="1254" h="998" extrusionOk="0">
                  <a:moveTo>
                    <a:pt x="161" y="1"/>
                  </a:moveTo>
                  <a:lnTo>
                    <a:pt x="0" y="933"/>
                  </a:lnTo>
                  <a:lnTo>
                    <a:pt x="1125" y="997"/>
                  </a:lnTo>
                  <a:lnTo>
                    <a:pt x="125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495;p64">
              <a:extLst>
                <a:ext uri="{FF2B5EF4-FFF2-40B4-BE49-F238E27FC236}">
                  <a16:creationId xmlns:a16="http://schemas.microsoft.com/office/drawing/2014/main" id="{FD3838C4-022A-40DB-9A11-5F51858CE08A}"/>
                </a:ext>
              </a:extLst>
            </p:cNvPr>
            <p:cNvSpPr/>
            <p:nvPr/>
          </p:nvSpPr>
          <p:spPr>
            <a:xfrm>
              <a:off x="4839400" y="3376225"/>
              <a:ext cx="37000" cy="23325"/>
            </a:xfrm>
            <a:custGeom>
              <a:avLst/>
              <a:gdLst/>
              <a:ahLst/>
              <a:cxnLst/>
              <a:rect l="l" t="t" r="r" b="b"/>
              <a:pathLst>
                <a:path w="1480" h="933" extrusionOk="0">
                  <a:moveTo>
                    <a:pt x="161" y="0"/>
                  </a:moveTo>
                  <a:lnTo>
                    <a:pt x="0" y="868"/>
                  </a:lnTo>
                  <a:lnTo>
                    <a:pt x="1318" y="932"/>
                  </a:lnTo>
                  <a:lnTo>
                    <a:pt x="1479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496;p64">
              <a:extLst>
                <a:ext uri="{FF2B5EF4-FFF2-40B4-BE49-F238E27FC236}">
                  <a16:creationId xmlns:a16="http://schemas.microsoft.com/office/drawing/2014/main" id="{933D08EE-830D-4D0D-9363-E1B4796A5A14}"/>
                </a:ext>
              </a:extLst>
            </p:cNvPr>
            <p:cNvSpPr/>
            <p:nvPr/>
          </p:nvSpPr>
          <p:spPr>
            <a:xfrm>
              <a:off x="4845825" y="3343275"/>
              <a:ext cx="35375" cy="18500"/>
            </a:xfrm>
            <a:custGeom>
              <a:avLst/>
              <a:gdLst/>
              <a:ahLst/>
              <a:cxnLst/>
              <a:rect l="l" t="t" r="r" b="b"/>
              <a:pathLst>
                <a:path w="1415" h="740" extrusionOk="0">
                  <a:moveTo>
                    <a:pt x="129" y="0"/>
                  </a:moveTo>
                  <a:lnTo>
                    <a:pt x="1" y="708"/>
                  </a:lnTo>
                  <a:lnTo>
                    <a:pt x="1319" y="740"/>
                  </a:lnTo>
                  <a:lnTo>
                    <a:pt x="1415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497;p64">
              <a:extLst>
                <a:ext uri="{FF2B5EF4-FFF2-40B4-BE49-F238E27FC236}">
                  <a16:creationId xmlns:a16="http://schemas.microsoft.com/office/drawing/2014/main" id="{6E82A3E0-A6ED-4593-B745-33FBCE2E26DB}"/>
                </a:ext>
              </a:extLst>
            </p:cNvPr>
            <p:cNvSpPr/>
            <p:nvPr/>
          </p:nvSpPr>
          <p:spPr>
            <a:xfrm>
              <a:off x="4858675" y="3273350"/>
              <a:ext cx="34600" cy="19325"/>
            </a:xfrm>
            <a:custGeom>
              <a:avLst/>
              <a:gdLst/>
              <a:ahLst/>
              <a:cxnLst/>
              <a:rect l="l" t="t" r="r" b="b"/>
              <a:pathLst>
                <a:path w="1384" h="773" extrusionOk="0">
                  <a:moveTo>
                    <a:pt x="130" y="1"/>
                  </a:moveTo>
                  <a:lnTo>
                    <a:pt x="1" y="708"/>
                  </a:lnTo>
                  <a:lnTo>
                    <a:pt x="1287" y="772"/>
                  </a:lnTo>
                  <a:lnTo>
                    <a:pt x="1383" y="97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498;p64">
              <a:extLst>
                <a:ext uri="{FF2B5EF4-FFF2-40B4-BE49-F238E27FC236}">
                  <a16:creationId xmlns:a16="http://schemas.microsoft.com/office/drawing/2014/main" id="{47246037-7BA3-43BE-8593-DB3921B41FE7}"/>
                </a:ext>
              </a:extLst>
            </p:cNvPr>
            <p:cNvSpPr/>
            <p:nvPr/>
          </p:nvSpPr>
          <p:spPr>
            <a:xfrm>
              <a:off x="4831375" y="3413175"/>
              <a:ext cx="37775" cy="32175"/>
            </a:xfrm>
            <a:custGeom>
              <a:avLst/>
              <a:gdLst/>
              <a:ahLst/>
              <a:cxnLst/>
              <a:rect l="l" t="t" r="r" b="b"/>
              <a:pathLst>
                <a:path w="1511" h="1287" extrusionOk="0">
                  <a:moveTo>
                    <a:pt x="225" y="1"/>
                  </a:moveTo>
                  <a:lnTo>
                    <a:pt x="0" y="1158"/>
                  </a:lnTo>
                  <a:lnTo>
                    <a:pt x="1318" y="1287"/>
                  </a:lnTo>
                  <a:lnTo>
                    <a:pt x="1511" y="6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499;p64">
              <a:extLst>
                <a:ext uri="{FF2B5EF4-FFF2-40B4-BE49-F238E27FC236}">
                  <a16:creationId xmlns:a16="http://schemas.microsoft.com/office/drawing/2014/main" id="{52D2AB52-DACE-4C95-98F4-5CEB3D995A98}"/>
                </a:ext>
              </a:extLst>
            </p:cNvPr>
            <p:cNvSpPr/>
            <p:nvPr/>
          </p:nvSpPr>
          <p:spPr>
            <a:xfrm>
              <a:off x="4879575" y="3416400"/>
              <a:ext cx="33775" cy="33775"/>
            </a:xfrm>
            <a:custGeom>
              <a:avLst/>
              <a:gdLst/>
              <a:ahLst/>
              <a:cxnLst/>
              <a:rect l="l" t="t" r="r" b="b"/>
              <a:pathLst>
                <a:path w="1351" h="1351" extrusionOk="0">
                  <a:moveTo>
                    <a:pt x="226" y="1"/>
                  </a:moveTo>
                  <a:lnTo>
                    <a:pt x="1" y="1222"/>
                  </a:lnTo>
                  <a:lnTo>
                    <a:pt x="1126" y="1351"/>
                  </a:lnTo>
                  <a:lnTo>
                    <a:pt x="1351" y="6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500;p64">
              <a:extLst>
                <a:ext uri="{FF2B5EF4-FFF2-40B4-BE49-F238E27FC236}">
                  <a16:creationId xmlns:a16="http://schemas.microsoft.com/office/drawing/2014/main" id="{CE0876F8-16D2-451E-983B-432E8CAF84BB}"/>
                </a:ext>
              </a:extLst>
            </p:cNvPr>
            <p:cNvSpPr/>
            <p:nvPr/>
          </p:nvSpPr>
          <p:spPr>
            <a:xfrm>
              <a:off x="4870750" y="3203450"/>
              <a:ext cx="34575" cy="20100"/>
            </a:xfrm>
            <a:custGeom>
              <a:avLst/>
              <a:gdLst/>
              <a:ahLst/>
              <a:cxnLst/>
              <a:rect l="l" t="t" r="r" b="b"/>
              <a:pathLst>
                <a:path w="1383" h="804" extrusionOk="0">
                  <a:moveTo>
                    <a:pt x="129" y="0"/>
                  </a:moveTo>
                  <a:lnTo>
                    <a:pt x="0" y="740"/>
                  </a:lnTo>
                  <a:lnTo>
                    <a:pt x="1286" y="804"/>
                  </a:lnTo>
                  <a:lnTo>
                    <a:pt x="1382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501;p64">
              <a:extLst>
                <a:ext uri="{FF2B5EF4-FFF2-40B4-BE49-F238E27FC236}">
                  <a16:creationId xmlns:a16="http://schemas.microsoft.com/office/drawing/2014/main" id="{B211148C-58CE-45F9-A468-CA35B1257E1A}"/>
                </a:ext>
              </a:extLst>
            </p:cNvPr>
            <p:cNvSpPr/>
            <p:nvPr/>
          </p:nvSpPr>
          <p:spPr>
            <a:xfrm>
              <a:off x="4864300" y="3237200"/>
              <a:ext cx="35400" cy="23325"/>
            </a:xfrm>
            <a:custGeom>
              <a:avLst/>
              <a:gdLst/>
              <a:ahLst/>
              <a:cxnLst/>
              <a:rect l="l" t="t" r="r" b="b"/>
              <a:pathLst>
                <a:path w="1416" h="933" extrusionOk="0">
                  <a:moveTo>
                    <a:pt x="162" y="0"/>
                  </a:moveTo>
                  <a:lnTo>
                    <a:pt x="1" y="836"/>
                  </a:lnTo>
                  <a:lnTo>
                    <a:pt x="1287" y="932"/>
                  </a:lnTo>
                  <a:lnTo>
                    <a:pt x="1415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502;p64">
              <a:extLst>
                <a:ext uri="{FF2B5EF4-FFF2-40B4-BE49-F238E27FC236}">
                  <a16:creationId xmlns:a16="http://schemas.microsoft.com/office/drawing/2014/main" id="{8D7D1636-2283-4773-8E30-1999EA958736}"/>
                </a:ext>
              </a:extLst>
            </p:cNvPr>
            <p:cNvSpPr/>
            <p:nvPr/>
          </p:nvSpPr>
          <p:spPr>
            <a:xfrm>
              <a:off x="4632075" y="3320775"/>
              <a:ext cx="1076050" cy="688400"/>
            </a:xfrm>
            <a:custGeom>
              <a:avLst/>
              <a:gdLst/>
              <a:ahLst/>
              <a:cxnLst/>
              <a:rect l="l" t="t" r="r" b="b"/>
              <a:pathLst>
                <a:path w="43042" h="27536" extrusionOk="0">
                  <a:moveTo>
                    <a:pt x="36484" y="0"/>
                  </a:moveTo>
                  <a:cubicBezTo>
                    <a:pt x="36484" y="0"/>
                    <a:pt x="35230" y="97"/>
                    <a:pt x="33077" y="1865"/>
                  </a:cubicBezTo>
                  <a:cubicBezTo>
                    <a:pt x="30923" y="3600"/>
                    <a:pt x="22405" y="18483"/>
                    <a:pt x="22405" y="18483"/>
                  </a:cubicBezTo>
                  <a:cubicBezTo>
                    <a:pt x="22405" y="18483"/>
                    <a:pt x="14658" y="13694"/>
                    <a:pt x="12729" y="12312"/>
                  </a:cubicBezTo>
                  <a:cubicBezTo>
                    <a:pt x="10769" y="10962"/>
                    <a:pt x="9194" y="8519"/>
                    <a:pt x="8133" y="7040"/>
                  </a:cubicBezTo>
                  <a:cubicBezTo>
                    <a:pt x="7040" y="5561"/>
                    <a:pt x="6847" y="5368"/>
                    <a:pt x="5368" y="5272"/>
                  </a:cubicBezTo>
                  <a:cubicBezTo>
                    <a:pt x="4292" y="5200"/>
                    <a:pt x="3412" y="4648"/>
                    <a:pt x="2952" y="4648"/>
                  </a:cubicBezTo>
                  <a:cubicBezTo>
                    <a:pt x="2794" y="4648"/>
                    <a:pt x="2685" y="4713"/>
                    <a:pt x="2636" y="4886"/>
                  </a:cubicBezTo>
                  <a:cubicBezTo>
                    <a:pt x="2443" y="5561"/>
                    <a:pt x="3022" y="5851"/>
                    <a:pt x="3440" y="6076"/>
                  </a:cubicBezTo>
                  <a:cubicBezTo>
                    <a:pt x="3825" y="6268"/>
                    <a:pt x="4500" y="6268"/>
                    <a:pt x="4500" y="6268"/>
                  </a:cubicBezTo>
                  <a:cubicBezTo>
                    <a:pt x="4500" y="6268"/>
                    <a:pt x="4318" y="6313"/>
                    <a:pt x="4010" y="6313"/>
                  </a:cubicBezTo>
                  <a:cubicBezTo>
                    <a:pt x="3530" y="6313"/>
                    <a:pt x="2745" y="6206"/>
                    <a:pt x="1865" y="5658"/>
                  </a:cubicBezTo>
                  <a:cubicBezTo>
                    <a:pt x="1067" y="5190"/>
                    <a:pt x="588" y="4918"/>
                    <a:pt x="315" y="4918"/>
                  </a:cubicBezTo>
                  <a:cubicBezTo>
                    <a:pt x="82" y="4918"/>
                    <a:pt x="0" y="5117"/>
                    <a:pt x="0" y="5561"/>
                  </a:cubicBezTo>
                  <a:cubicBezTo>
                    <a:pt x="0" y="6558"/>
                    <a:pt x="1061" y="8101"/>
                    <a:pt x="1865" y="9097"/>
                  </a:cubicBezTo>
                  <a:cubicBezTo>
                    <a:pt x="2636" y="10062"/>
                    <a:pt x="7136" y="10447"/>
                    <a:pt x="7136" y="10447"/>
                  </a:cubicBezTo>
                  <a:cubicBezTo>
                    <a:pt x="7136" y="10447"/>
                    <a:pt x="9676" y="15462"/>
                    <a:pt x="12633" y="19544"/>
                  </a:cubicBezTo>
                  <a:cubicBezTo>
                    <a:pt x="15383" y="23412"/>
                    <a:pt x="21086" y="27535"/>
                    <a:pt x="23203" y="27535"/>
                  </a:cubicBezTo>
                  <a:cubicBezTo>
                    <a:pt x="23338" y="27535"/>
                    <a:pt x="23458" y="27519"/>
                    <a:pt x="23562" y="27484"/>
                  </a:cubicBezTo>
                  <a:cubicBezTo>
                    <a:pt x="25330" y="26905"/>
                    <a:pt x="34620" y="15269"/>
                    <a:pt x="37159" y="12022"/>
                  </a:cubicBezTo>
                  <a:cubicBezTo>
                    <a:pt x="39731" y="8808"/>
                    <a:pt x="43042" y="4983"/>
                    <a:pt x="42270" y="2829"/>
                  </a:cubicBezTo>
                  <a:lnTo>
                    <a:pt x="36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503;p64">
              <a:extLst>
                <a:ext uri="{FF2B5EF4-FFF2-40B4-BE49-F238E27FC236}">
                  <a16:creationId xmlns:a16="http://schemas.microsoft.com/office/drawing/2014/main" id="{A4B13DE0-0D7C-472B-B85C-0F840D2CD78A}"/>
                </a:ext>
              </a:extLst>
            </p:cNvPr>
            <p:cNvSpPr/>
            <p:nvPr/>
          </p:nvSpPr>
          <p:spPr>
            <a:xfrm>
              <a:off x="4625650" y="3314225"/>
              <a:ext cx="1072825" cy="701700"/>
            </a:xfrm>
            <a:custGeom>
              <a:avLst/>
              <a:gdLst/>
              <a:ahLst/>
              <a:cxnLst/>
              <a:rect l="l" t="t" r="r" b="b"/>
              <a:pathLst>
                <a:path w="42913" h="28068" extrusionOk="0">
                  <a:moveTo>
                    <a:pt x="36782" y="0"/>
                  </a:moveTo>
                  <a:cubicBezTo>
                    <a:pt x="36768" y="0"/>
                    <a:pt x="36755" y="2"/>
                    <a:pt x="36741" y="5"/>
                  </a:cubicBezTo>
                  <a:lnTo>
                    <a:pt x="36709" y="5"/>
                  </a:lnTo>
                  <a:cubicBezTo>
                    <a:pt x="36677" y="5"/>
                    <a:pt x="35327" y="102"/>
                    <a:pt x="33141" y="1902"/>
                  </a:cubicBezTo>
                  <a:cubicBezTo>
                    <a:pt x="32852" y="2159"/>
                    <a:pt x="32466" y="2577"/>
                    <a:pt x="32048" y="3187"/>
                  </a:cubicBezTo>
                  <a:cubicBezTo>
                    <a:pt x="30473" y="5213"/>
                    <a:pt x="28094" y="9070"/>
                    <a:pt x="26069" y="12413"/>
                  </a:cubicBezTo>
                  <a:cubicBezTo>
                    <a:pt x="24385" y="15193"/>
                    <a:pt x="22990" y="17639"/>
                    <a:pt x="22568" y="18384"/>
                  </a:cubicBezTo>
                  <a:lnTo>
                    <a:pt x="22568" y="18384"/>
                  </a:lnTo>
                  <a:cubicBezTo>
                    <a:pt x="22358" y="18254"/>
                    <a:pt x="22009" y="18036"/>
                    <a:pt x="21569" y="17749"/>
                  </a:cubicBezTo>
                  <a:cubicBezTo>
                    <a:pt x="19287" y="16335"/>
                    <a:pt x="14594" y="13377"/>
                    <a:pt x="13115" y="12349"/>
                  </a:cubicBezTo>
                  <a:cubicBezTo>
                    <a:pt x="11218" y="11031"/>
                    <a:pt x="9676" y="8620"/>
                    <a:pt x="8583" y="7141"/>
                  </a:cubicBezTo>
                  <a:cubicBezTo>
                    <a:pt x="8068" y="6402"/>
                    <a:pt x="7715" y="5984"/>
                    <a:pt x="7297" y="5695"/>
                  </a:cubicBezTo>
                  <a:cubicBezTo>
                    <a:pt x="7104" y="5534"/>
                    <a:pt x="6847" y="5438"/>
                    <a:pt x="6590" y="5373"/>
                  </a:cubicBezTo>
                  <a:cubicBezTo>
                    <a:pt x="6332" y="5341"/>
                    <a:pt x="6011" y="5309"/>
                    <a:pt x="5657" y="5277"/>
                  </a:cubicBezTo>
                  <a:cubicBezTo>
                    <a:pt x="5143" y="5245"/>
                    <a:pt x="4693" y="5084"/>
                    <a:pt x="4275" y="4955"/>
                  </a:cubicBezTo>
                  <a:cubicBezTo>
                    <a:pt x="4082" y="4859"/>
                    <a:pt x="3890" y="4795"/>
                    <a:pt x="3729" y="4730"/>
                  </a:cubicBezTo>
                  <a:cubicBezTo>
                    <a:pt x="3536" y="4698"/>
                    <a:pt x="3375" y="4634"/>
                    <a:pt x="3214" y="4634"/>
                  </a:cubicBezTo>
                  <a:cubicBezTo>
                    <a:pt x="3086" y="4634"/>
                    <a:pt x="2957" y="4666"/>
                    <a:pt x="2861" y="4730"/>
                  </a:cubicBezTo>
                  <a:cubicBezTo>
                    <a:pt x="2732" y="4827"/>
                    <a:pt x="2668" y="4955"/>
                    <a:pt x="2636" y="5084"/>
                  </a:cubicBezTo>
                  <a:cubicBezTo>
                    <a:pt x="2604" y="5180"/>
                    <a:pt x="2604" y="5309"/>
                    <a:pt x="2604" y="5405"/>
                  </a:cubicBezTo>
                  <a:cubicBezTo>
                    <a:pt x="2583" y="5633"/>
                    <a:pt x="2655" y="5820"/>
                    <a:pt x="2761" y="5967"/>
                  </a:cubicBezTo>
                  <a:lnTo>
                    <a:pt x="2761" y="5967"/>
                  </a:lnTo>
                  <a:cubicBezTo>
                    <a:pt x="2597" y="5893"/>
                    <a:pt x="2426" y="5803"/>
                    <a:pt x="2250" y="5695"/>
                  </a:cubicBezTo>
                  <a:cubicBezTo>
                    <a:pt x="1864" y="5470"/>
                    <a:pt x="1543" y="5277"/>
                    <a:pt x="1286" y="5148"/>
                  </a:cubicBezTo>
                  <a:cubicBezTo>
                    <a:pt x="997" y="5020"/>
                    <a:pt x="804" y="4923"/>
                    <a:pt x="579" y="4923"/>
                  </a:cubicBezTo>
                  <a:cubicBezTo>
                    <a:pt x="482" y="4923"/>
                    <a:pt x="386" y="4923"/>
                    <a:pt x="289" y="4988"/>
                  </a:cubicBezTo>
                  <a:cubicBezTo>
                    <a:pt x="129" y="5084"/>
                    <a:pt x="64" y="5213"/>
                    <a:pt x="32" y="5373"/>
                  </a:cubicBezTo>
                  <a:cubicBezTo>
                    <a:pt x="0" y="5502"/>
                    <a:pt x="0" y="5663"/>
                    <a:pt x="0" y="5823"/>
                  </a:cubicBezTo>
                  <a:cubicBezTo>
                    <a:pt x="0" y="6402"/>
                    <a:pt x="289" y="7077"/>
                    <a:pt x="675" y="7720"/>
                  </a:cubicBezTo>
                  <a:cubicBezTo>
                    <a:pt x="1029" y="8395"/>
                    <a:pt x="1511" y="9038"/>
                    <a:pt x="1897" y="9520"/>
                  </a:cubicBezTo>
                  <a:cubicBezTo>
                    <a:pt x="2186" y="9841"/>
                    <a:pt x="2636" y="10034"/>
                    <a:pt x="3182" y="10227"/>
                  </a:cubicBezTo>
                  <a:cubicBezTo>
                    <a:pt x="4613" y="10704"/>
                    <a:pt x="6730" y="10936"/>
                    <a:pt x="7245" y="10987"/>
                  </a:cubicBezTo>
                  <a:lnTo>
                    <a:pt x="7245" y="10987"/>
                  </a:lnTo>
                  <a:cubicBezTo>
                    <a:pt x="7689" y="11849"/>
                    <a:pt x="10009" y="16271"/>
                    <a:pt x="12665" y="19967"/>
                  </a:cubicBezTo>
                  <a:cubicBezTo>
                    <a:pt x="14047" y="21928"/>
                    <a:pt x="16201" y="23953"/>
                    <a:pt x="18226" y="25464"/>
                  </a:cubicBezTo>
                  <a:cubicBezTo>
                    <a:pt x="19255" y="26235"/>
                    <a:pt x="20283" y="26878"/>
                    <a:pt x="21183" y="27328"/>
                  </a:cubicBezTo>
                  <a:cubicBezTo>
                    <a:pt x="22083" y="27778"/>
                    <a:pt x="22855" y="28067"/>
                    <a:pt x="23465" y="28067"/>
                  </a:cubicBezTo>
                  <a:cubicBezTo>
                    <a:pt x="23626" y="28067"/>
                    <a:pt x="23787" y="28035"/>
                    <a:pt x="23915" y="28003"/>
                  </a:cubicBezTo>
                  <a:cubicBezTo>
                    <a:pt x="24205" y="27907"/>
                    <a:pt x="24558" y="27649"/>
                    <a:pt x="25008" y="27232"/>
                  </a:cubicBezTo>
                  <a:cubicBezTo>
                    <a:pt x="26519" y="25881"/>
                    <a:pt x="29123" y="22892"/>
                    <a:pt x="31630" y="19903"/>
                  </a:cubicBezTo>
                  <a:cubicBezTo>
                    <a:pt x="34137" y="16881"/>
                    <a:pt x="36516" y="13859"/>
                    <a:pt x="37641" y="12445"/>
                  </a:cubicBezTo>
                  <a:cubicBezTo>
                    <a:pt x="38766" y="10999"/>
                    <a:pt x="40084" y="9423"/>
                    <a:pt x="41113" y="7945"/>
                  </a:cubicBezTo>
                  <a:cubicBezTo>
                    <a:pt x="42141" y="6434"/>
                    <a:pt x="42881" y="5020"/>
                    <a:pt x="42913" y="3798"/>
                  </a:cubicBezTo>
                  <a:cubicBezTo>
                    <a:pt x="42913" y="3509"/>
                    <a:pt x="42849" y="3252"/>
                    <a:pt x="42784" y="2995"/>
                  </a:cubicBezTo>
                  <a:cubicBezTo>
                    <a:pt x="42731" y="2888"/>
                    <a:pt x="42612" y="2826"/>
                    <a:pt x="42499" y="2826"/>
                  </a:cubicBezTo>
                  <a:cubicBezTo>
                    <a:pt x="42476" y="2826"/>
                    <a:pt x="42453" y="2828"/>
                    <a:pt x="42431" y="2834"/>
                  </a:cubicBezTo>
                  <a:cubicBezTo>
                    <a:pt x="42302" y="2898"/>
                    <a:pt x="42206" y="3059"/>
                    <a:pt x="42270" y="3187"/>
                  </a:cubicBezTo>
                  <a:cubicBezTo>
                    <a:pt x="42334" y="3380"/>
                    <a:pt x="42366" y="3573"/>
                    <a:pt x="42366" y="3798"/>
                  </a:cubicBezTo>
                  <a:cubicBezTo>
                    <a:pt x="42366" y="4795"/>
                    <a:pt x="41691" y="6177"/>
                    <a:pt x="40663" y="7623"/>
                  </a:cubicBezTo>
                  <a:cubicBezTo>
                    <a:pt x="39666" y="9102"/>
                    <a:pt x="38380" y="10677"/>
                    <a:pt x="37223" y="12124"/>
                  </a:cubicBezTo>
                  <a:cubicBezTo>
                    <a:pt x="35937" y="13731"/>
                    <a:pt x="32980" y="17460"/>
                    <a:pt x="30119" y="20835"/>
                  </a:cubicBezTo>
                  <a:cubicBezTo>
                    <a:pt x="28705" y="22538"/>
                    <a:pt x="27291" y="24146"/>
                    <a:pt x="26133" y="25367"/>
                  </a:cubicBezTo>
                  <a:cubicBezTo>
                    <a:pt x="25587" y="25946"/>
                    <a:pt x="25073" y="26460"/>
                    <a:pt x="24655" y="26846"/>
                  </a:cubicBezTo>
                  <a:cubicBezTo>
                    <a:pt x="24237" y="27232"/>
                    <a:pt x="23883" y="27457"/>
                    <a:pt x="23755" y="27489"/>
                  </a:cubicBezTo>
                  <a:cubicBezTo>
                    <a:pt x="23658" y="27521"/>
                    <a:pt x="23594" y="27521"/>
                    <a:pt x="23465" y="27521"/>
                  </a:cubicBezTo>
                  <a:cubicBezTo>
                    <a:pt x="23015" y="27521"/>
                    <a:pt x="22276" y="27296"/>
                    <a:pt x="21408" y="26846"/>
                  </a:cubicBezTo>
                  <a:cubicBezTo>
                    <a:pt x="18837" y="25560"/>
                    <a:pt x="15108" y="22506"/>
                    <a:pt x="13083" y="19678"/>
                  </a:cubicBezTo>
                  <a:cubicBezTo>
                    <a:pt x="11636" y="17620"/>
                    <a:pt x="10254" y="15370"/>
                    <a:pt x="9258" y="13602"/>
                  </a:cubicBezTo>
                  <a:cubicBezTo>
                    <a:pt x="8775" y="12734"/>
                    <a:pt x="8358" y="11963"/>
                    <a:pt x="8068" y="11449"/>
                  </a:cubicBezTo>
                  <a:cubicBezTo>
                    <a:pt x="7779" y="10902"/>
                    <a:pt x="7650" y="10613"/>
                    <a:pt x="7650" y="10613"/>
                  </a:cubicBezTo>
                  <a:cubicBezTo>
                    <a:pt x="7586" y="10516"/>
                    <a:pt x="7522" y="10452"/>
                    <a:pt x="7425" y="10452"/>
                  </a:cubicBezTo>
                  <a:cubicBezTo>
                    <a:pt x="7425" y="10452"/>
                    <a:pt x="7136" y="10420"/>
                    <a:pt x="6718" y="10388"/>
                  </a:cubicBezTo>
                  <a:cubicBezTo>
                    <a:pt x="6075" y="10291"/>
                    <a:pt x="5079" y="10163"/>
                    <a:pt x="4179" y="9970"/>
                  </a:cubicBezTo>
                  <a:cubicBezTo>
                    <a:pt x="3761" y="9841"/>
                    <a:pt x="3343" y="9745"/>
                    <a:pt x="2989" y="9584"/>
                  </a:cubicBezTo>
                  <a:cubicBezTo>
                    <a:pt x="2668" y="9456"/>
                    <a:pt x="2411" y="9295"/>
                    <a:pt x="2314" y="9198"/>
                  </a:cubicBezTo>
                  <a:cubicBezTo>
                    <a:pt x="1929" y="8716"/>
                    <a:pt x="1479" y="8073"/>
                    <a:pt x="1125" y="7463"/>
                  </a:cubicBezTo>
                  <a:cubicBezTo>
                    <a:pt x="772" y="6852"/>
                    <a:pt x="514" y="6241"/>
                    <a:pt x="514" y="5823"/>
                  </a:cubicBezTo>
                  <a:cubicBezTo>
                    <a:pt x="514" y="5630"/>
                    <a:pt x="547" y="5502"/>
                    <a:pt x="579" y="5438"/>
                  </a:cubicBezTo>
                  <a:cubicBezTo>
                    <a:pt x="611" y="5438"/>
                    <a:pt x="804" y="5502"/>
                    <a:pt x="1029" y="5630"/>
                  </a:cubicBezTo>
                  <a:cubicBezTo>
                    <a:pt x="1254" y="5727"/>
                    <a:pt x="1575" y="5920"/>
                    <a:pt x="1993" y="6145"/>
                  </a:cubicBezTo>
                  <a:cubicBezTo>
                    <a:pt x="2893" y="6723"/>
                    <a:pt x="3729" y="6820"/>
                    <a:pt x="4243" y="6820"/>
                  </a:cubicBezTo>
                  <a:cubicBezTo>
                    <a:pt x="4597" y="6820"/>
                    <a:pt x="4790" y="6788"/>
                    <a:pt x="4822" y="6788"/>
                  </a:cubicBezTo>
                  <a:cubicBezTo>
                    <a:pt x="4950" y="6756"/>
                    <a:pt x="5047" y="6627"/>
                    <a:pt x="5015" y="6498"/>
                  </a:cubicBezTo>
                  <a:cubicBezTo>
                    <a:pt x="5015" y="6338"/>
                    <a:pt x="4886" y="6241"/>
                    <a:pt x="4757" y="6241"/>
                  </a:cubicBezTo>
                  <a:lnTo>
                    <a:pt x="4661" y="6241"/>
                  </a:lnTo>
                  <a:cubicBezTo>
                    <a:pt x="4565" y="6241"/>
                    <a:pt x="4404" y="6241"/>
                    <a:pt x="4243" y="6209"/>
                  </a:cubicBezTo>
                  <a:cubicBezTo>
                    <a:pt x="4082" y="6177"/>
                    <a:pt x="3890" y="6145"/>
                    <a:pt x="3793" y="6080"/>
                  </a:cubicBezTo>
                  <a:cubicBezTo>
                    <a:pt x="3632" y="5984"/>
                    <a:pt x="3440" y="5888"/>
                    <a:pt x="3311" y="5791"/>
                  </a:cubicBezTo>
                  <a:cubicBezTo>
                    <a:pt x="3182" y="5663"/>
                    <a:pt x="3118" y="5566"/>
                    <a:pt x="3118" y="5405"/>
                  </a:cubicBezTo>
                  <a:cubicBezTo>
                    <a:pt x="3118" y="5341"/>
                    <a:pt x="3118" y="5309"/>
                    <a:pt x="3150" y="5213"/>
                  </a:cubicBezTo>
                  <a:lnTo>
                    <a:pt x="3182" y="5180"/>
                  </a:lnTo>
                  <a:lnTo>
                    <a:pt x="3214" y="5180"/>
                  </a:lnTo>
                  <a:cubicBezTo>
                    <a:pt x="3279" y="5180"/>
                    <a:pt x="3407" y="5213"/>
                    <a:pt x="3536" y="5245"/>
                  </a:cubicBezTo>
                  <a:cubicBezTo>
                    <a:pt x="4018" y="5405"/>
                    <a:pt x="4725" y="5759"/>
                    <a:pt x="5625" y="5791"/>
                  </a:cubicBezTo>
                  <a:cubicBezTo>
                    <a:pt x="5979" y="5823"/>
                    <a:pt x="6268" y="5855"/>
                    <a:pt x="6461" y="5920"/>
                  </a:cubicBezTo>
                  <a:cubicBezTo>
                    <a:pt x="6815" y="5984"/>
                    <a:pt x="7008" y="6080"/>
                    <a:pt x="7233" y="6305"/>
                  </a:cubicBezTo>
                  <a:cubicBezTo>
                    <a:pt x="7490" y="6530"/>
                    <a:pt x="7747" y="6916"/>
                    <a:pt x="8165" y="7463"/>
                  </a:cubicBezTo>
                  <a:cubicBezTo>
                    <a:pt x="9225" y="8909"/>
                    <a:pt x="10801" y="11384"/>
                    <a:pt x="12826" y="12799"/>
                  </a:cubicBezTo>
                  <a:cubicBezTo>
                    <a:pt x="13822" y="13506"/>
                    <a:pt x="16233" y="15049"/>
                    <a:pt x="18419" y="16399"/>
                  </a:cubicBezTo>
                  <a:cubicBezTo>
                    <a:pt x="20572" y="17781"/>
                    <a:pt x="22533" y="18970"/>
                    <a:pt x="22533" y="18970"/>
                  </a:cubicBezTo>
                  <a:cubicBezTo>
                    <a:pt x="22556" y="18993"/>
                    <a:pt x="22611" y="19016"/>
                    <a:pt x="22664" y="19016"/>
                  </a:cubicBezTo>
                  <a:cubicBezTo>
                    <a:pt x="22686" y="19016"/>
                    <a:pt x="22707" y="19012"/>
                    <a:pt x="22726" y="19003"/>
                  </a:cubicBezTo>
                  <a:cubicBezTo>
                    <a:pt x="22790" y="19003"/>
                    <a:pt x="22855" y="18938"/>
                    <a:pt x="22887" y="18874"/>
                  </a:cubicBezTo>
                  <a:cubicBezTo>
                    <a:pt x="22887" y="18874"/>
                    <a:pt x="23015" y="18649"/>
                    <a:pt x="23273" y="18231"/>
                  </a:cubicBezTo>
                  <a:cubicBezTo>
                    <a:pt x="24076" y="16817"/>
                    <a:pt x="26198" y="13184"/>
                    <a:pt x="28319" y="9745"/>
                  </a:cubicBezTo>
                  <a:cubicBezTo>
                    <a:pt x="29380" y="8041"/>
                    <a:pt x="30441" y="6338"/>
                    <a:pt x="31373" y="5020"/>
                  </a:cubicBezTo>
                  <a:cubicBezTo>
                    <a:pt x="31823" y="4345"/>
                    <a:pt x="32241" y="3766"/>
                    <a:pt x="32627" y="3284"/>
                  </a:cubicBezTo>
                  <a:cubicBezTo>
                    <a:pt x="32980" y="2834"/>
                    <a:pt x="33302" y="2480"/>
                    <a:pt x="33494" y="2320"/>
                  </a:cubicBezTo>
                  <a:cubicBezTo>
                    <a:pt x="34555" y="1452"/>
                    <a:pt x="35391" y="1002"/>
                    <a:pt x="35937" y="777"/>
                  </a:cubicBezTo>
                  <a:cubicBezTo>
                    <a:pt x="36227" y="648"/>
                    <a:pt x="36452" y="584"/>
                    <a:pt x="36580" y="552"/>
                  </a:cubicBezTo>
                  <a:cubicBezTo>
                    <a:pt x="36645" y="552"/>
                    <a:pt x="36709" y="519"/>
                    <a:pt x="36741" y="519"/>
                  </a:cubicBezTo>
                  <a:lnTo>
                    <a:pt x="36773" y="519"/>
                  </a:lnTo>
                  <a:cubicBezTo>
                    <a:pt x="36902" y="519"/>
                    <a:pt x="37030" y="391"/>
                    <a:pt x="36998" y="230"/>
                  </a:cubicBezTo>
                  <a:cubicBezTo>
                    <a:pt x="36998" y="115"/>
                    <a:pt x="36895" y="0"/>
                    <a:pt x="36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504;p64">
              <a:extLst>
                <a:ext uri="{FF2B5EF4-FFF2-40B4-BE49-F238E27FC236}">
                  <a16:creationId xmlns:a16="http://schemas.microsoft.com/office/drawing/2014/main" id="{CDFA3D2D-CD5F-476C-9AAB-CB4353174F8D}"/>
                </a:ext>
              </a:extLst>
            </p:cNvPr>
            <p:cNvSpPr/>
            <p:nvPr/>
          </p:nvSpPr>
          <p:spPr>
            <a:xfrm>
              <a:off x="4632075" y="3436975"/>
              <a:ext cx="252350" cy="170700"/>
            </a:xfrm>
            <a:custGeom>
              <a:avLst/>
              <a:gdLst/>
              <a:ahLst/>
              <a:cxnLst/>
              <a:rect l="l" t="t" r="r" b="b"/>
              <a:pathLst>
                <a:path w="10094" h="6828" extrusionOk="0">
                  <a:moveTo>
                    <a:pt x="2952" y="0"/>
                  </a:moveTo>
                  <a:cubicBezTo>
                    <a:pt x="2794" y="0"/>
                    <a:pt x="2685" y="65"/>
                    <a:pt x="2636" y="238"/>
                  </a:cubicBezTo>
                  <a:cubicBezTo>
                    <a:pt x="2443" y="913"/>
                    <a:pt x="3022" y="1203"/>
                    <a:pt x="3440" y="1428"/>
                  </a:cubicBezTo>
                  <a:cubicBezTo>
                    <a:pt x="3825" y="1620"/>
                    <a:pt x="4500" y="1620"/>
                    <a:pt x="4500" y="1620"/>
                  </a:cubicBezTo>
                  <a:cubicBezTo>
                    <a:pt x="4500" y="1620"/>
                    <a:pt x="4318" y="1665"/>
                    <a:pt x="4010" y="1665"/>
                  </a:cubicBezTo>
                  <a:cubicBezTo>
                    <a:pt x="3530" y="1665"/>
                    <a:pt x="2745" y="1558"/>
                    <a:pt x="1865" y="1010"/>
                  </a:cubicBezTo>
                  <a:cubicBezTo>
                    <a:pt x="1067" y="542"/>
                    <a:pt x="588" y="270"/>
                    <a:pt x="315" y="270"/>
                  </a:cubicBezTo>
                  <a:cubicBezTo>
                    <a:pt x="82" y="270"/>
                    <a:pt x="0" y="469"/>
                    <a:pt x="0" y="913"/>
                  </a:cubicBezTo>
                  <a:cubicBezTo>
                    <a:pt x="0" y="1910"/>
                    <a:pt x="1061" y="3453"/>
                    <a:pt x="1865" y="4449"/>
                  </a:cubicBezTo>
                  <a:cubicBezTo>
                    <a:pt x="2636" y="5414"/>
                    <a:pt x="7136" y="5799"/>
                    <a:pt x="7136" y="5799"/>
                  </a:cubicBezTo>
                  <a:cubicBezTo>
                    <a:pt x="7136" y="5799"/>
                    <a:pt x="7329" y="6185"/>
                    <a:pt x="7683" y="6828"/>
                  </a:cubicBezTo>
                  <a:cubicBezTo>
                    <a:pt x="8165" y="6185"/>
                    <a:pt x="8904" y="5574"/>
                    <a:pt x="10094" y="5060"/>
                  </a:cubicBezTo>
                  <a:cubicBezTo>
                    <a:pt x="9322" y="4096"/>
                    <a:pt x="8647" y="3131"/>
                    <a:pt x="8133" y="2392"/>
                  </a:cubicBezTo>
                  <a:cubicBezTo>
                    <a:pt x="7040" y="913"/>
                    <a:pt x="6847" y="720"/>
                    <a:pt x="5368" y="624"/>
                  </a:cubicBezTo>
                  <a:cubicBezTo>
                    <a:pt x="4292" y="552"/>
                    <a:pt x="3412" y="0"/>
                    <a:pt x="2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505;p64">
              <a:extLst>
                <a:ext uri="{FF2B5EF4-FFF2-40B4-BE49-F238E27FC236}">
                  <a16:creationId xmlns:a16="http://schemas.microsoft.com/office/drawing/2014/main" id="{AA1B0BCD-3563-4189-962D-5DAE334C79DB}"/>
                </a:ext>
              </a:extLst>
            </p:cNvPr>
            <p:cNvSpPr/>
            <p:nvPr/>
          </p:nvSpPr>
          <p:spPr>
            <a:xfrm>
              <a:off x="4625650" y="3430050"/>
              <a:ext cx="265200" cy="184275"/>
            </a:xfrm>
            <a:custGeom>
              <a:avLst/>
              <a:gdLst/>
              <a:ahLst/>
              <a:cxnLst/>
              <a:rect l="l" t="t" r="r" b="b"/>
              <a:pathLst>
                <a:path w="10608" h="7371" extrusionOk="0">
                  <a:moveTo>
                    <a:pt x="3214" y="547"/>
                  </a:moveTo>
                  <a:cubicBezTo>
                    <a:pt x="3279" y="547"/>
                    <a:pt x="3407" y="580"/>
                    <a:pt x="3536" y="612"/>
                  </a:cubicBezTo>
                  <a:cubicBezTo>
                    <a:pt x="4018" y="772"/>
                    <a:pt x="4725" y="1126"/>
                    <a:pt x="5625" y="1158"/>
                  </a:cubicBezTo>
                  <a:cubicBezTo>
                    <a:pt x="5979" y="1190"/>
                    <a:pt x="6268" y="1222"/>
                    <a:pt x="6461" y="1287"/>
                  </a:cubicBezTo>
                  <a:cubicBezTo>
                    <a:pt x="6815" y="1351"/>
                    <a:pt x="7008" y="1447"/>
                    <a:pt x="7233" y="1672"/>
                  </a:cubicBezTo>
                  <a:cubicBezTo>
                    <a:pt x="7490" y="1897"/>
                    <a:pt x="7747" y="2283"/>
                    <a:pt x="8165" y="2830"/>
                  </a:cubicBezTo>
                  <a:cubicBezTo>
                    <a:pt x="8630" y="3470"/>
                    <a:pt x="9228" y="4347"/>
                    <a:pt x="9909" y="5223"/>
                  </a:cubicBezTo>
                  <a:lnTo>
                    <a:pt x="9909" y="5223"/>
                  </a:lnTo>
                  <a:cubicBezTo>
                    <a:pt x="9070" y="5629"/>
                    <a:pt x="8442" y="6117"/>
                    <a:pt x="7985" y="6620"/>
                  </a:cubicBezTo>
                  <a:lnTo>
                    <a:pt x="7985" y="6620"/>
                  </a:lnTo>
                  <a:cubicBezTo>
                    <a:pt x="7905" y="6462"/>
                    <a:pt x="7836" y="6333"/>
                    <a:pt x="7779" y="6237"/>
                  </a:cubicBezTo>
                  <a:cubicBezTo>
                    <a:pt x="7683" y="6076"/>
                    <a:pt x="7650" y="5980"/>
                    <a:pt x="7650" y="5980"/>
                  </a:cubicBezTo>
                  <a:cubicBezTo>
                    <a:pt x="7586" y="5883"/>
                    <a:pt x="7522" y="5819"/>
                    <a:pt x="7425" y="5819"/>
                  </a:cubicBezTo>
                  <a:cubicBezTo>
                    <a:pt x="7425" y="5819"/>
                    <a:pt x="7136" y="5787"/>
                    <a:pt x="6718" y="5755"/>
                  </a:cubicBezTo>
                  <a:cubicBezTo>
                    <a:pt x="6075" y="5658"/>
                    <a:pt x="5079" y="5530"/>
                    <a:pt x="4179" y="5337"/>
                  </a:cubicBezTo>
                  <a:cubicBezTo>
                    <a:pt x="3761" y="5208"/>
                    <a:pt x="3343" y="5112"/>
                    <a:pt x="2989" y="4951"/>
                  </a:cubicBezTo>
                  <a:cubicBezTo>
                    <a:pt x="2668" y="4823"/>
                    <a:pt x="2411" y="4662"/>
                    <a:pt x="2314" y="4565"/>
                  </a:cubicBezTo>
                  <a:cubicBezTo>
                    <a:pt x="1929" y="4083"/>
                    <a:pt x="1479" y="3440"/>
                    <a:pt x="1125" y="2830"/>
                  </a:cubicBezTo>
                  <a:cubicBezTo>
                    <a:pt x="772" y="2219"/>
                    <a:pt x="514" y="1608"/>
                    <a:pt x="514" y="1190"/>
                  </a:cubicBezTo>
                  <a:cubicBezTo>
                    <a:pt x="514" y="997"/>
                    <a:pt x="547" y="869"/>
                    <a:pt x="579" y="805"/>
                  </a:cubicBezTo>
                  <a:cubicBezTo>
                    <a:pt x="611" y="805"/>
                    <a:pt x="804" y="869"/>
                    <a:pt x="1029" y="997"/>
                  </a:cubicBezTo>
                  <a:cubicBezTo>
                    <a:pt x="1254" y="1094"/>
                    <a:pt x="1575" y="1287"/>
                    <a:pt x="1993" y="1512"/>
                  </a:cubicBezTo>
                  <a:cubicBezTo>
                    <a:pt x="2893" y="2090"/>
                    <a:pt x="3729" y="2187"/>
                    <a:pt x="4243" y="2187"/>
                  </a:cubicBezTo>
                  <a:cubicBezTo>
                    <a:pt x="4597" y="2187"/>
                    <a:pt x="4790" y="2155"/>
                    <a:pt x="4822" y="2155"/>
                  </a:cubicBezTo>
                  <a:cubicBezTo>
                    <a:pt x="4950" y="2123"/>
                    <a:pt x="5047" y="1994"/>
                    <a:pt x="5015" y="1865"/>
                  </a:cubicBezTo>
                  <a:cubicBezTo>
                    <a:pt x="5015" y="1705"/>
                    <a:pt x="4886" y="1608"/>
                    <a:pt x="4757" y="1608"/>
                  </a:cubicBezTo>
                  <a:lnTo>
                    <a:pt x="4661" y="1608"/>
                  </a:lnTo>
                  <a:cubicBezTo>
                    <a:pt x="4565" y="1608"/>
                    <a:pt x="4404" y="1608"/>
                    <a:pt x="4243" y="1576"/>
                  </a:cubicBezTo>
                  <a:cubicBezTo>
                    <a:pt x="4082" y="1544"/>
                    <a:pt x="3890" y="1512"/>
                    <a:pt x="3793" y="1447"/>
                  </a:cubicBezTo>
                  <a:cubicBezTo>
                    <a:pt x="3632" y="1351"/>
                    <a:pt x="3440" y="1255"/>
                    <a:pt x="3311" y="1158"/>
                  </a:cubicBezTo>
                  <a:cubicBezTo>
                    <a:pt x="3182" y="1030"/>
                    <a:pt x="3118" y="933"/>
                    <a:pt x="3118" y="772"/>
                  </a:cubicBezTo>
                  <a:cubicBezTo>
                    <a:pt x="3118" y="708"/>
                    <a:pt x="3118" y="676"/>
                    <a:pt x="3150" y="580"/>
                  </a:cubicBezTo>
                  <a:lnTo>
                    <a:pt x="3182" y="547"/>
                  </a:lnTo>
                  <a:close/>
                  <a:moveTo>
                    <a:pt x="3214" y="1"/>
                  </a:moveTo>
                  <a:cubicBezTo>
                    <a:pt x="3086" y="1"/>
                    <a:pt x="2957" y="33"/>
                    <a:pt x="2861" y="97"/>
                  </a:cubicBezTo>
                  <a:cubicBezTo>
                    <a:pt x="2732" y="194"/>
                    <a:pt x="2668" y="322"/>
                    <a:pt x="2636" y="451"/>
                  </a:cubicBezTo>
                  <a:cubicBezTo>
                    <a:pt x="2604" y="547"/>
                    <a:pt x="2604" y="676"/>
                    <a:pt x="2604" y="772"/>
                  </a:cubicBezTo>
                  <a:cubicBezTo>
                    <a:pt x="2583" y="1000"/>
                    <a:pt x="2655" y="1187"/>
                    <a:pt x="2761" y="1334"/>
                  </a:cubicBezTo>
                  <a:lnTo>
                    <a:pt x="2761" y="1334"/>
                  </a:lnTo>
                  <a:cubicBezTo>
                    <a:pt x="2597" y="1260"/>
                    <a:pt x="2426" y="1170"/>
                    <a:pt x="2250" y="1062"/>
                  </a:cubicBezTo>
                  <a:cubicBezTo>
                    <a:pt x="1864" y="837"/>
                    <a:pt x="1543" y="644"/>
                    <a:pt x="1286" y="515"/>
                  </a:cubicBezTo>
                  <a:cubicBezTo>
                    <a:pt x="997" y="387"/>
                    <a:pt x="804" y="290"/>
                    <a:pt x="579" y="290"/>
                  </a:cubicBezTo>
                  <a:cubicBezTo>
                    <a:pt x="482" y="290"/>
                    <a:pt x="386" y="290"/>
                    <a:pt x="289" y="355"/>
                  </a:cubicBezTo>
                  <a:cubicBezTo>
                    <a:pt x="129" y="451"/>
                    <a:pt x="64" y="580"/>
                    <a:pt x="32" y="740"/>
                  </a:cubicBezTo>
                  <a:cubicBezTo>
                    <a:pt x="0" y="869"/>
                    <a:pt x="0" y="1030"/>
                    <a:pt x="0" y="1190"/>
                  </a:cubicBezTo>
                  <a:cubicBezTo>
                    <a:pt x="0" y="1769"/>
                    <a:pt x="289" y="2444"/>
                    <a:pt x="675" y="3087"/>
                  </a:cubicBezTo>
                  <a:cubicBezTo>
                    <a:pt x="1029" y="3762"/>
                    <a:pt x="1511" y="4405"/>
                    <a:pt x="1897" y="4887"/>
                  </a:cubicBezTo>
                  <a:cubicBezTo>
                    <a:pt x="2186" y="5208"/>
                    <a:pt x="2636" y="5401"/>
                    <a:pt x="3182" y="5594"/>
                  </a:cubicBezTo>
                  <a:cubicBezTo>
                    <a:pt x="4611" y="6070"/>
                    <a:pt x="6724" y="6303"/>
                    <a:pt x="7243" y="6354"/>
                  </a:cubicBezTo>
                  <a:lnTo>
                    <a:pt x="7243" y="6354"/>
                  </a:lnTo>
                  <a:cubicBezTo>
                    <a:pt x="7327" y="6522"/>
                    <a:pt x="7479" y="6826"/>
                    <a:pt x="7683" y="7233"/>
                  </a:cubicBezTo>
                  <a:cubicBezTo>
                    <a:pt x="7747" y="7298"/>
                    <a:pt x="7811" y="7362"/>
                    <a:pt x="7908" y="7362"/>
                  </a:cubicBezTo>
                  <a:cubicBezTo>
                    <a:pt x="7925" y="7368"/>
                    <a:pt x="7943" y="7371"/>
                    <a:pt x="7960" y="7371"/>
                  </a:cubicBezTo>
                  <a:cubicBezTo>
                    <a:pt x="8037" y="7371"/>
                    <a:pt x="8106" y="7318"/>
                    <a:pt x="8133" y="7266"/>
                  </a:cubicBezTo>
                  <a:cubicBezTo>
                    <a:pt x="8583" y="6687"/>
                    <a:pt x="9290" y="6076"/>
                    <a:pt x="10447" y="5594"/>
                  </a:cubicBezTo>
                  <a:cubicBezTo>
                    <a:pt x="10511" y="5562"/>
                    <a:pt x="10576" y="5498"/>
                    <a:pt x="10608" y="5401"/>
                  </a:cubicBezTo>
                  <a:cubicBezTo>
                    <a:pt x="10608" y="5337"/>
                    <a:pt x="10608" y="5241"/>
                    <a:pt x="10543" y="5176"/>
                  </a:cubicBezTo>
                  <a:cubicBezTo>
                    <a:pt x="9804" y="4212"/>
                    <a:pt x="9129" y="3248"/>
                    <a:pt x="8583" y="2508"/>
                  </a:cubicBezTo>
                  <a:cubicBezTo>
                    <a:pt x="8068" y="1769"/>
                    <a:pt x="7715" y="1351"/>
                    <a:pt x="7297" y="1062"/>
                  </a:cubicBezTo>
                  <a:cubicBezTo>
                    <a:pt x="7104" y="901"/>
                    <a:pt x="6847" y="805"/>
                    <a:pt x="6590" y="740"/>
                  </a:cubicBezTo>
                  <a:cubicBezTo>
                    <a:pt x="6332" y="708"/>
                    <a:pt x="6011" y="676"/>
                    <a:pt x="5657" y="644"/>
                  </a:cubicBezTo>
                  <a:cubicBezTo>
                    <a:pt x="5143" y="612"/>
                    <a:pt x="4693" y="451"/>
                    <a:pt x="4275" y="322"/>
                  </a:cubicBezTo>
                  <a:cubicBezTo>
                    <a:pt x="4082" y="226"/>
                    <a:pt x="3890" y="162"/>
                    <a:pt x="3729" y="97"/>
                  </a:cubicBezTo>
                  <a:cubicBezTo>
                    <a:pt x="3536" y="65"/>
                    <a:pt x="3375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3213;p57">
            <a:extLst>
              <a:ext uri="{FF2B5EF4-FFF2-40B4-BE49-F238E27FC236}">
                <a16:creationId xmlns:a16="http://schemas.microsoft.com/office/drawing/2014/main" id="{E0CCA0DB-7EB2-40DB-AFFA-A91AE43C63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8077" y="2015353"/>
            <a:ext cx="3986855" cy="1303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Barlow" panose="00000500000000000000" pitchFamily="2" charset="0"/>
              </a:rPr>
              <a:t>A brand needs a digital home</a:t>
            </a:r>
            <a:endParaRPr b="1" dirty="0">
              <a:latin typeface="Barlow" panose="000005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97" name="Google Shape;2122;p37">
            <a:extLst>
              <a:ext uri="{FF2B5EF4-FFF2-40B4-BE49-F238E27FC236}">
                <a16:creationId xmlns:a16="http://schemas.microsoft.com/office/drawing/2014/main" id="{9D30C4E5-B06E-4E84-8DDB-998C29490677}"/>
              </a:ext>
            </a:extLst>
          </p:cNvPr>
          <p:cNvGrpSpPr/>
          <p:nvPr/>
        </p:nvGrpSpPr>
        <p:grpSpPr>
          <a:xfrm>
            <a:off x="377784" y="115441"/>
            <a:ext cx="381112" cy="449481"/>
            <a:chOff x="731647" y="2728277"/>
            <a:chExt cx="635100" cy="734984"/>
          </a:xfrm>
        </p:grpSpPr>
        <p:grpSp>
          <p:nvGrpSpPr>
            <p:cNvPr id="498" name="Google Shape;2123;p37">
              <a:extLst>
                <a:ext uri="{FF2B5EF4-FFF2-40B4-BE49-F238E27FC236}">
                  <a16:creationId xmlns:a16="http://schemas.microsoft.com/office/drawing/2014/main" id="{A60B1232-FDE7-4F5B-917B-8E676D944863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03" name="Google Shape;2124;p37">
                <a:extLst>
                  <a:ext uri="{FF2B5EF4-FFF2-40B4-BE49-F238E27FC236}">
                    <a16:creationId xmlns:a16="http://schemas.microsoft.com/office/drawing/2014/main" id="{50DE2CCD-CCCA-4135-B8C1-9830D7B051CA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2125;p37">
                <a:extLst>
                  <a:ext uri="{FF2B5EF4-FFF2-40B4-BE49-F238E27FC236}">
                    <a16:creationId xmlns:a16="http://schemas.microsoft.com/office/drawing/2014/main" id="{02A9E64C-5A63-47D6-B7B7-5F87386D4FD6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99" name="Google Shape;2126;p37">
              <a:extLst>
                <a:ext uri="{FF2B5EF4-FFF2-40B4-BE49-F238E27FC236}">
                  <a16:creationId xmlns:a16="http://schemas.microsoft.com/office/drawing/2014/main" id="{B42B5290-5B3E-4E1F-8573-65FFF62D6439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500" name="Google Shape;2127;p37">
                <a:extLst>
                  <a:ext uri="{FF2B5EF4-FFF2-40B4-BE49-F238E27FC236}">
                    <a16:creationId xmlns:a16="http://schemas.microsoft.com/office/drawing/2014/main" id="{4C38FBFD-47E4-4625-8866-1E1020053233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01" name="Google Shape;2128;p37">
                <a:extLst>
                  <a:ext uri="{FF2B5EF4-FFF2-40B4-BE49-F238E27FC236}">
                    <a16:creationId xmlns:a16="http://schemas.microsoft.com/office/drawing/2014/main" id="{612F0A8F-0458-4115-A427-6F9B382A138D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02" name="Google Shape;2129;p37">
                <a:extLst>
                  <a:ext uri="{FF2B5EF4-FFF2-40B4-BE49-F238E27FC236}">
                    <a16:creationId xmlns:a16="http://schemas.microsoft.com/office/drawing/2014/main" id="{DDEB6672-4BEE-422D-A7EB-8B13D524474E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505" name="Google Shape;2122;p37">
            <a:extLst>
              <a:ext uri="{FF2B5EF4-FFF2-40B4-BE49-F238E27FC236}">
                <a16:creationId xmlns:a16="http://schemas.microsoft.com/office/drawing/2014/main" id="{918C7D72-11CD-4D8C-91AD-37F3B2DDBE73}"/>
              </a:ext>
            </a:extLst>
          </p:cNvPr>
          <p:cNvGrpSpPr/>
          <p:nvPr/>
        </p:nvGrpSpPr>
        <p:grpSpPr>
          <a:xfrm>
            <a:off x="1588880" y="472606"/>
            <a:ext cx="381112" cy="449481"/>
            <a:chOff x="731647" y="2728277"/>
            <a:chExt cx="635100" cy="734984"/>
          </a:xfrm>
        </p:grpSpPr>
        <p:grpSp>
          <p:nvGrpSpPr>
            <p:cNvPr id="506" name="Google Shape;2123;p37">
              <a:extLst>
                <a:ext uri="{FF2B5EF4-FFF2-40B4-BE49-F238E27FC236}">
                  <a16:creationId xmlns:a16="http://schemas.microsoft.com/office/drawing/2014/main" id="{ECB72F5C-60EC-4A45-AD1F-554803E4FC2A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11" name="Google Shape;2124;p37">
                <a:extLst>
                  <a:ext uri="{FF2B5EF4-FFF2-40B4-BE49-F238E27FC236}">
                    <a16:creationId xmlns:a16="http://schemas.microsoft.com/office/drawing/2014/main" id="{1F4E3FAC-AC7E-4845-86A1-38292D3A80AD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2125;p37">
                <a:extLst>
                  <a:ext uri="{FF2B5EF4-FFF2-40B4-BE49-F238E27FC236}">
                    <a16:creationId xmlns:a16="http://schemas.microsoft.com/office/drawing/2014/main" id="{00CF7BED-1919-4E29-9DE1-1C6D92F85CE0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07" name="Google Shape;2126;p37">
              <a:extLst>
                <a:ext uri="{FF2B5EF4-FFF2-40B4-BE49-F238E27FC236}">
                  <a16:creationId xmlns:a16="http://schemas.microsoft.com/office/drawing/2014/main" id="{21984A22-DF90-4D84-A875-D3818C09C5BE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508" name="Google Shape;2127;p37">
                <a:extLst>
                  <a:ext uri="{FF2B5EF4-FFF2-40B4-BE49-F238E27FC236}">
                    <a16:creationId xmlns:a16="http://schemas.microsoft.com/office/drawing/2014/main" id="{61EF4235-C27D-4896-BA20-766F62F86988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09" name="Google Shape;2128;p37">
                <a:extLst>
                  <a:ext uri="{FF2B5EF4-FFF2-40B4-BE49-F238E27FC236}">
                    <a16:creationId xmlns:a16="http://schemas.microsoft.com/office/drawing/2014/main" id="{BDC62C7B-742B-4CE3-BC2F-B535F9782CAC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10" name="Google Shape;2129;p37">
                <a:extLst>
                  <a:ext uri="{FF2B5EF4-FFF2-40B4-BE49-F238E27FC236}">
                    <a16:creationId xmlns:a16="http://schemas.microsoft.com/office/drawing/2014/main" id="{14180408-39BF-420F-9999-CCF2B2CBDA0C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513" name="Google Shape;2122;p37">
            <a:extLst>
              <a:ext uri="{FF2B5EF4-FFF2-40B4-BE49-F238E27FC236}">
                <a16:creationId xmlns:a16="http://schemas.microsoft.com/office/drawing/2014/main" id="{337D4F68-D22A-4092-AF6E-13CEA4AD0A65}"/>
              </a:ext>
            </a:extLst>
          </p:cNvPr>
          <p:cNvGrpSpPr/>
          <p:nvPr/>
        </p:nvGrpSpPr>
        <p:grpSpPr>
          <a:xfrm>
            <a:off x="6078788" y="4304886"/>
            <a:ext cx="381112" cy="449481"/>
            <a:chOff x="731647" y="2728277"/>
            <a:chExt cx="635100" cy="734984"/>
          </a:xfrm>
        </p:grpSpPr>
        <p:grpSp>
          <p:nvGrpSpPr>
            <p:cNvPr id="514" name="Google Shape;2123;p37">
              <a:extLst>
                <a:ext uri="{FF2B5EF4-FFF2-40B4-BE49-F238E27FC236}">
                  <a16:creationId xmlns:a16="http://schemas.microsoft.com/office/drawing/2014/main" id="{4ED027DC-D221-4572-851E-04C2AC7A23CA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19" name="Google Shape;2124;p37">
                <a:extLst>
                  <a:ext uri="{FF2B5EF4-FFF2-40B4-BE49-F238E27FC236}">
                    <a16:creationId xmlns:a16="http://schemas.microsoft.com/office/drawing/2014/main" id="{C085A957-FE38-4DEB-920F-C0CAE06E96CE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2125;p37">
                <a:extLst>
                  <a:ext uri="{FF2B5EF4-FFF2-40B4-BE49-F238E27FC236}">
                    <a16:creationId xmlns:a16="http://schemas.microsoft.com/office/drawing/2014/main" id="{E23D5F86-E510-4C7D-B94F-720EA4F32A30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15" name="Google Shape;2126;p37">
              <a:extLst>
                <a:ext uri="{FF2B5EF4-FFF2-40B4-BE49-F238E27FC236}">
                  <a16:creationId xmlns:a16="http://schemas.microsoft.com/office/drawing/2014/main" id="{0BF3886B-1904-47F7-8D01-ECEA134E79F2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516" name="Google Shape;2127;p37">
                <a:extLst>
                  <a:ext uri="{FF2B5EF4-FFF2-40B4-BE49-F238E27FC236}">
                    <a16:creationId xmlns:a16="http://schemas.microsoft.com/office/drawing/2014/main" id="{E693A3CB-8681-462D-8472-09103A066FE6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17" name="Google Shape;2128;p37">
                <a:extLst>
                  <a:ext uri="{FF2B5EF4-FFF2-40B4-BE49-F238E27FC236}">
                    <a16:creationId xmlns:a16="http://schemas.microsoft.com/office/drawing/2014/main" id="{03B73DEE-7F62-4FBC-A6AB-682019FCF814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18" name="Google Shape;2129;p37">
                <a:extLst>
                  <a:ext uri="{FF2B5EF4-FFF2-40B4-BE49-F238E27FC236}">
                    <a16:creationId xmlns:a16="http://schemas.microsoft.com/office/drawing/2014/main" id="{3167942F-C172-4C23-9389-913B85D874AF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521" name="Google Shape;2122;p37">
            <a:extLst>
              <a:ext uri="{FF2B5EF4-FFF2-40B4-BE49-F238E27FC236}">
                <a16:creationId xmlns:a16="http://schemas.microsoft.com/office/drawing/2014/main" id="{58DD7E47-4FC0-4579-93B3-05DEFD73B67D}"/>
              </a:ext>
            </a:extLst>
          </p:cNvPr>
          <p:cNvGrpSpPr/>
          <p:nvPr/>
        </p:nvGrpSpPr>
        <p:grpSpPr>
          <a:xfrm>
            <a:off x="8654481" y="1083218"/>
            <a:ext cx="381112" cy="449481"/>
            <a:chOff x="731647" y="2728277"/>
            <a:chExt cx="635100" cy="734984"/>
          </a:xfrm>
        </p:grpSpPr>
        <p:grpSp>
          <p:nvGrpSpPr>
            <p:cNvPr id="522" name="Google Shape;2123;p37">
              <a:extLst>
                <a:ext uri="{FF2B5EF4-FFF2-40B4-BE49-F238E27FC236}">
                  <a16:creationId xmlns:a16="http://schemas.microsoft.com/office/drawing/2014/main" id="{6B565A07-45A1-47E6-ACAF-6E15DA126460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27" name="Google Shape;2124;p37">
                <a:extLst>
                  <a:ext uri="{FF2B5EF4-FFF2-40B4-BE49-F238E27FC236}">
                    <a16:creationId xmlns:a16="http://schemas.microsoft.com/office/drawing/2014/main" id="{A6DA53C5-2268-4E79-A7B0-40DF9B382C37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2125;p37">
                <a:extLst>
                  <a:ext uri="{FF2B5EF4-FFF2-40B4-BE49-F238E27FC236}">
                    <a16:creationId xmlns:a16="http://schemas.microsoft.com/office/drawing/2014/main" id="{4D142315-F07E-4532-80C6-A51BA5A6A770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23" name="Google Shape;2126;p37">
              <a:extLst>
                <a:ext uri="{FF2B5EF4-FFF2-40B4-BE49-F238E27FC236}">
                  <a16:creationId xmlns:a16="http://schemas.microsoft.com/office/drawing/2014/main" id="{96713683-2543-4B7C-9259-712B8FAAE550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524" name="Google Shape;2127;p37">
                <a:extLst>
                  <a:ext uri="{FF2B5EF4-FFF2-40B4-BE49-F238E27FC236}">
                    <a16:creationId xmlns:a16="http://schemas.microsoft.com/office/drawing/2014/main" id="{3F1E1DF1-BFCA-44BB-9BA8-240802A6092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25" name="Google Shape;2128;p37">
                <a:extLst>
                  <a:ext uri="{FF2B5EF4-FFF2-40B4-BE49-F238E27FC236}">
                    <a16:creationId xmlns:a16="http://schemas.microsoft.com/office/drawing/2014/main" id="{3714A8C2-5E95-416F-9991-680DA236DB48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26" name="Google Shape;2129;p37">
                <a:extLst>
                  <a:ext uri="{FF2B5EF4-FFF2-40B4-BE49-F238E27FC236}">
                    <a16:creationId xmlns:a16="http://schemas.microsoft.com/office/drawing/2014/main" id="{28B20BAD-314D-4D57-BF90-4AB41AF673FB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529" name="Google Shape;2122;p37">
            <a:extLst>
              <a:ext uri="{FF2B5EF4-FFF2-40B4-BE49-F238E27FC236}">
                <a16:creationId xmlns:a16="http://schemas.microsoft.com/office/drawing/2014/main" id="{22C1441D-602E-4172-9E1E-DE061CE13643}"/>
              </a:ext>
            </a:extLst>
          </p:cNvPr>
          <p:cNvGrpSpPr/>
          <p:nvPr/>
        </p:nvGrpSpPr>
        <p:grpSpPr>
          <a:xfrm>
            <a:off x="8784659" y="4308215"/>
            <a:ext cx="225763" cy="213484"/>
            <a:chOff x="731647" y="2728277"/>
            <a:chExt cx="635100" cy="734984"/>
          </a:xfrm>
        </p:grpSpPr>
        <p:grpSp>
          <p:nvGrpSpPr>
            <p:cNvPr id="530" name="Google Shape;2123;p37">
              <a:extLst>
                <a:ext uri="{FF2B5EF4-FFF2-40B4-BE49-F238E27FC236}">
                  <a16:creationId xmlns:a16="http://schemas.microsoft.com/office/drawing/2014/main" id="{0A995041-5BCC-418B-8325-4F64B616EFDE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35" name="Google Shape;2124;p37">
                <a:extLst>
                  <a:ext uri="{FF2B5EF4-FFF2-40B4-BE49-F238E27FC236}">
                    <a16:creationId xmlns:a16="http://schemas.microsoft.com/office/drawing/2014/main" id="{2453DBD7-A47D-49FF-AFC3-6F0A1FC75086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2125;p37">
                <a:extLst>
                  <a:ext uri="{FF2B5EF4-FFF2-40B4-BE49-F238E27FC236}">
                    <a16:creationId xmlns:a16="http://schemas.microsoft.com/office/drawing/2014/main" id="{608FE738-1BE9-4504-93FA-AE12CCE52A41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31" name="Google Shape;2126;p37">
              <a:extLst>
                <a:ext uri="{FF2B5EF4-FFF2-40B4-BE49-F238E27FC236}">
                  <a16:creationId xmlns:a16="http://schemas.microsoft.com/office/drawing/2014/main" id="{B46663E9-3070-47EE-81F0-D6C90871029F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532" name="Google Shape;2127;p37">
                <a:extLst>
                  <a:ext uri="{FF2B5EF4-FFF2-40B4-BE49-F238E27FC236}">
                    <a16:creationId xmlns:a16="http://schemas.microsoft.com/office/drawing/2014/main" id="{CCFC3619-24C7-4A7B-AF68-7214716D64BD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33" name="Google Shape;2128;p37">
                <a:extLst>
                  <a:ext uri="{FF2B5EF4-FFF2-40B4-BE49-F238E27FC236}">
                    <a16:creationId xmlns:a16="http://schemas.microsoft.com/office/drawing/2014/main" id="{CA2805A8-5DB6-4D5C-B0BE-DBA26CEC694C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34" name="Google Shape;2129;p37">
                <a:extLst>
                  <a:ext uri="{FF2B5EF4-FFF2-40B4-BE49-F238E27FC236}">
                    <a16:creationId xmlns:a16="http://schemas.microsoft.com/office/drawing/2014/main" id="{192F06F7-06CB-4462-A073-E5D0F76CECAD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537" name="Google Shape;2122;p37">
            <a:extLst>
              <a:ext uri="{FF2B5EF4-FFF2-40B4-BE49-F238E27FC236}">
                <a16:creationId xmlns:a16="http://schemas.microsoft.com/office/drawing/2014/main" id="{1802CB5F-D2FC-4050-8632-88A47551DB74}"/>
              </a:ext>
            </a:extLst>
          </p:cNvPr>
          <p:cNvGrpSpPr/>
          <p:nvPr/>
        </p:nvGrpSpPr>
        <p:grpSpPr>
          <a:xfrm>
            <a:off x="4971495" y="4641454"/>
            <a:ext cx="309692" cy="352701"/>
            <a:chOff x="731647" y="2728277"/>
            <a:chExt cx="635100" cy="734984"/>
          </a:xfrm>
        </p:grpSpPr>
        <p:grpSp>
          <p:nvGrpSpPr>
            <p:cNvPr id="538" name="Google Shape;2123;p37">
              <a:extLst>
                <a:ext uri="{FF2B5EF4-FFF2-40B4-BE49-F238E27FC236}">
                  <a16:creationId xmlns:a16="http://schemas.microsoft.com/office/drawing/2014/main" id="{BD748F35-4501-4F79-AA8E-E7AFA80B9677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43" name="Google Shape;2124;p37">
                <a:extLst>
                  <a:ext uri="{FF2B5EF4-FFF2-40B4-BE49-F238E27FC236}">
                    <a16:creationId xmlns:a16="http://schemas.microsoft.com/office/drawing/2014/main" id="{75E77C56-6E04-46D5-81B4-8DA8551A4975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2125;p37">
                <a:extLst>
                  <a:ext uri="{FF2B5EF4-FFF2-40B4-BE49-F238E27FC236}">
                    <a16:creationId xmlns:a16="http://schemas.microsoft.com/office/drawing/2014/main" id="{1A9A218E-2143-4478-A419-24C7CBFCB494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39" name="Google Shape;2126;p37">
              <a:extLst>
                <a:ext uri="{FF2B5EF4-FFF2-40B4-BE49-F238E27FC236}">
                  <a16:creationId xmlns:a16="http://schemas.microsoft.com/office/drawing/2014/main" id="{E527BE99-1F55-4311-B18B-9781CBBA73F0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540" name="Google Shape;2127;p37">
                <a:extLst>
                  <a:ext uri="{FF2B5EF4-FFF2-40B4-BE49-F238E27FC236}">
                    <a16:creationId xmlns:a16="http://schemas.microsoft.com/office/drawing/2014/main" id="{1287137D-0A3B-4127-88FD-07EC79491154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41" name="Google Shape;2128;p37">
                <a:extLst>
                  <a:ext uri="{FF2B5EF4-FFF2-40B4-BE49-F238E27FC236}">
                    <a16:creationId xmlns:a16="http://schemas.microsoft.com/office/drawing/2014/main" id="{C805A00F-3824-43F4-BF56-BD8CDC31E302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42" name="Google Shape;2129;p37">
                <a:extLst>
                  <a:ext uri="{FF2B5EF4-FFF2-40B4-BE49-F238E27FC236}">
                    <a16:creationId xmlns:a16="http://schemas.microsoft.com/office/drawing/2014/main" id="{CDCFE9CF-BE00-418D-9430-695EE05F082D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545" name="Google Shape;2122;p37">
            <a:extLst>
              <a:ext uri="{FF2B5EF4-FFF2-40B4-BE49-F238E27FC236}">
                <a16:creationId xmlns:a16="http://schemas.microsoft.com/office/drawing/2014/main" id="{D262B805-1C2F-4BA6-B06E-E31BCD922FF4}"/>
              </a:ext>
            </a:extLst>
          </p:cNvPr>
          <p:cNvGrpSpPr/>
          <p:nvPr/>
        </p:nvGrpSpPr>
        <p:grpSpPr>
          <a:xfrm>
            <a:off x="7194790" y="4453427"/>
            <a:ext cx="779185" cy="741297"/>
            <a:chOff x="731647" y="2728277"/>
            <a:chExt cx="635100" cy="734984"/>
          </a:xfrm>
        </p:grpSpPr>
        <p:grpSp>
          <p:nvGrpSpPr>
            <p:cNvPr id="546" name="Google Shape;2123;p37">
              <a:extLst>
                <a:ext uri="{FF2B5EF4-FFF2-40B4-BE49-F238E27FC236}">
                  <a16:creationId xmlns:a16="http://schemas.microsoft.com/office/drawing/2014/main" id="{EEAAE21B-C263-448A-9CE0-FEE99655F918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51" name="Google Shape;2124;p37">
                <a:extLst>
                  <a:ext uri="{FF2B5EF4-FFF2-40B4-BE49-F238E27FC236}">
                    <a16:creationId xmlns:a16="http://schemas.microsoft.com/office/drawing/2014/main" id="{251A291E-7158-40F7-BDFD-105D2E4B178F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2125;p37">
                <a:extLst>
                  <a:ext uri="{FF2B5EF4-FFF2-40B4-BE49-F238E27FC236}">
                    <a16:creationId xmlns:a16="http://schemas.microsoft.com/office/drawing/2014/main" id="{BB87C731-B960-4A7D-84E9-FD0C1D0F9D28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47" name="Google Shape;2126;p37">
              <a:extLst>
                <a:ext uri="{FF2B5EF4-FFF2-40B4-BE49-F238E27FC236}">
                  <a16:creationId xmlns:a16="http://schemas.microsoft.com/office/drawing/2014/main" id="{F1944F4F-4016-4716-90DE-79BC73F52990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548" name="Google Shape;2127;p37">
                <a:extLst>
                  <a:ext uri="{FF2B5EF4-FFF2-40B4-BE49-F238E27FC236}">
                    <a16:creationId xmlns:a16="http://schemas.microsoft.com/office/drawing/2014/main" id="{C1D2F60C-546D-4FB4-97A2-9C655D879A38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49" name="Google Shape;2128;p37">
                <a:extLst>
                  <a:ext uri="{FF2B5EF4-FFF2-40B4-BE49-F238E27FC236}">
                    <a16:creationId xmlns:a16="http://schemas.microsoft.com/office/drawing/2014/main" id="{0D15C94A-B3FE-41BA-841A-AB296534FD41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50" name="Google Shape;2129;p37">
                <a:extLst>
                  <a:ext uri="{FF2B5EF4-FFF2-40B4-BE49-F238E27FC236}">
                    <a16:creationId xmlns:a16="http://schemas.microsoft.com/office/drawing/2014/main" id="{23168FF9-35A8-4389-8C49-1D64E5141945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553" name="Google Shape;2122;p37">
            <a:extLst>
              <a:ext uri="{FF2B5EF4-FFF2-40B4-BE49-F238E27FC236}">
                <a16:creationId xmlns:a16="http://schemas.microsoft.com/office/drawing/2014/main" id="{C9916BA7-1F5E-4AC4-8ED1-5BEB9B56D792}"/>
              </a:ext>
            </a:extLst>
          </p:cNvPr>
          <p:cNvGrpSpPr/>
          <p:nvPr/>
        </p:nvGrpSpPr>
        <p:grpSpPr>
          <a:xfrm>
            <a:off x="7718373" y="167270"/>
            <a:ext cx="739975" cy="772122"/>
            <a:chOff x="731647" y="2728277"/>
            <a:chExt cx="635100" cy="734984"/>
          </a:xfrm>
        </p:grpSpPr>
        <p:grpSp>
          <p:nvGrpSpPr>
            <p:cNvPr id="554" name="Google Shape;2123;p37">
              <a:extLst>
                <a:ext uri="{FF2B5EF4-FFF2-40B4-BE49-F238E27FC236}">
                  <a16:creationId xmlns:a16="http://schemas.microsoft.com/office/drawing/2014/main" id="{B46F69A1-C4E9-42BE-BEE0-E34E53117EF6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59" name="Google Shape;2124;p37">
                <a:extLst>
                  <a:ext uri="{FF2B5EF4-FFF2-40B4-BE49-F238E27FC236}">
                    <a16:creationId xmlns:a16="http://schemas.microsoft.com/office/drawing/2014/main" id="{8ABE4D11-C10C-4F5D-A39B-598E42DECCC2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2125;p37">
                <a:extLst>
                  <a:ext uri="{FF2B5EF4-FFF2-40B4-BE49-F238E27FC236}">
                    <a16:creationId xmlns:a16="http://schemas.microsoft.com/office/drawing/2014/main" id="{59B5CB69-D2EE-40A7-ACD8-7F57D7E8A515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55" name="Google Shape;2126;p37">
              <a:extLst>
                <a:ext uri="{FF2B5EF4-FFF2-40B4-BE49-F238E27FC236}">
                  <a16:creationId xmlns:a16="http://schemas.microsoft.com/office/drawing/2014/main" id="{AB3EE800-12D9-4D8F-AEB9-804BAF0BF40B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556" name="Google Shape;2127;p37">
                <a:extLst>
                  <a:ext uri="{FF2B5EF4-FFF2-40B4-BE49-F238E27FC236}">
                    <a16:creationId xmlns:a16="http://schemas.microsoft.com/office/drawing/2014/main" id="{4ADE4B27-673A-4810-A4DE-EEBE94E7F22A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57" name="Google Shape;2128;p37">
                <a:extLst>
                  <a:ext uri="{FF2B5EF4-FFF2-40B4-BE49-F238E27FC236}">
                    <a16:creationId xmlns:a16="http://schemas.microsoft.com/office/drawing/2014/main" id="{73BFA686-3C93-4465-B71F-93ECE91B0E85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58" name="Google Shape;2129;p37">
                <a:extLst>
                  <a:ext uri="{FF2B5EF4-FFF2-40B4-BE49-F238E27FC236}">
                    <a16:creationId xmlns:a16="http://schemas.microsoft.com/office/drawing/2014/main" id="{794F4B95-BF11-4706-A6FC-E7A0B6CEBABC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507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2122;p37">
            <a:extLst>
              <a:ext uri="{FF2B5EF4-FFF2-40B4-BE49-F238E27FC236}">
                <a16:creationId xmlns:a16="http://schemas.microsoft.com/office/drawing/2014/main" id="{A0504078-2D58-401D-BB16-E15181502CBA}"/>
              </a:ext>
            </a:extLst>
          </p:cNvPr>
          <p:cNvGrpSpPr/>
          <p:nvPr/>
        </p:nvGrpSpPr>
        <p:grpSpPr>
          <a:xfrm>
            <a:off x="8328907" y="3196975"/>
            <a:ext cx="215468" cy="225810"/>
            <a:chOff x="731647" y="2728277"/>
            <a:chExt cx="635100" cy="734984"/>
          </a:xfrm>
        </p:grpSpPr>
        <p:grpSp>
          <p:nvGrpSpPr>
            <p:cNvPr id="9" name="Google Shape;2123;p37">
              <a:extLst>
                <a:ext uri="{FF2B5EF4-FFF2-40B4-BE49-F238E27FC236}">
                  <a16:creationId xmlns:a16="http://schemas.microsoft.com/office/drawing/2014/main" id="{3AC37864-2133-43B9-89E8-5677A95E90FC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14" name="Google Shape;2124;p37">
                <a:extLst>
                  <a:ext uri="{FF2B5EF4-FFF2-40B4-BE49-F238E27FC236}">
                    <a16:creationId xmlns:a16="http://schemas.microsoft.com/office/drawing/2014/main" id="{C6B67C88-2A1B-4E57-8870-A737D6295FD5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125;p37">
                <a:extLst>
                  <a:ext uri="{FF2B5EF4-FFF2-40B4-BE49-F238E27FC236}">
                    <a16:creationId xmlns:a16="http://schemas.microsoft.com/office/drawing/2014/main" id="{3C208A5E-0D1D-47E2-8EE0-F9C6C6473F11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" name="Google Shape;2126;p37">
              <a:extLst>
                <a:ext uri="{FF2B5EF4-FFF2-40B4-BE49-F238E27FC236}">
                  <a16:creationId xmlns:a16="http://schemas.microsoft.com/office/drawing/2014/main" id="{5EB58129-8DBF-4535-87D3-80E2B813CCBD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11" name="Google Shape;2127;p37">
                <a:extLst>
                  <a:ext uri="{FF2B5EF4-FFF2-40B4-BE49-F238E27FC236}">
                    <a16:creationId xmlns:a16="http://schemas.microsoft.com/office/drawing/2014/main" id="{3ECC1334-1BF3-4584-B096-7E3F35D8438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2" name="Google Shape;2128;p37">
                <a:extLst>
                  <a:ext uri="{FF2B5EF4-FFF2-40B4-BE49-F238E27FC236}">
                    <a16:creationId xmlns:a16="http://schemas.microsoft.com/office/drawing/2014/main" id="{2F96301B-43A7-4670-892A-1288D741ED7A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3" name="Google Shape;2129;p37">
                <a:extLst>
                  <a:ext uri="{FF2B5EF4-FFF2-40B4-BE49-F238E27FC236}">
                    <a16:creationId xmlns:a16="http://schemas.microsoft.com/office/drawing/2014/main" id="{F7ABECD5-7B2B-4396-9CB4-2DD639A47EFB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16" name="Google Shape;2122;p37">
            <a:extLst>
              <a:ext uri="{FF2B5EF4-FFF2-40B4-BE49-F238E27FC236}">
                <a16:creationId xmlns:a16="http://schemas.microsoft.com/office/drawing/2014/main" id="{B4D27D9D-9EE0-49EB-8279-6F127E052C9D}"/>
              </a:ext>
            </a:extLst>
          </p:cNvPr>
          <p:cNvGrpSpPr/>
          <p:nvPr/>
        </p:nvGrpSpPr>
        <p:grpSpPr>
          <a:xfrm>
            <a:off x="604208" y="1778723"/>
            <a:ext cx="215468" cy="225810"/>
            <a:chOff x="731647" y="2728277"/>
            <a:chExt cx="635100" cy="734984"/>
          </a:xfrm>
        </p:grpSpPr>
        <p:grpSp>
          <p:nvGrpSpPr>
            <p:cNvPr id="17" name="Google Shape;2123;p37">
              <a:extLst>
                <a:ext uri="{FF2B5EF4-FFF2-40B4-BE49-F238E27FC236}">
                  <a16:creationId xmlns:a16="http://schemas.microsoft.com/office/drawing/2014/main" id="{2618243A-3B90-4C15-9587-60FD0D415A1B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2" name="Google Shape;2124;p37">
                <a:extLst>
                  <a:ext uri="{FF2B5EF4-FFF2-40B4-BE49-F238E27FC236}">
                    <a16:creationId xmlns:a16="http://schemas.microsoft.com/office/drawing/2014/main" id="{1D359502-77CB-46AC-9C7C-295CB66963DF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125;p37">
                <a:extLst>
                  <a:ext uri="{FF2B5EF4-FFF2-40B4-BE49-F238E27FC236}">
                    <a16:creationId xmlns:a16="http://schemas.microsoft.com/office/drawing/2014/main" id="{F50A126B-1DDB-4F65-B6E9-416B7EE8CCB7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" name="Google Shape;2126;p37">
              <a:extLst>
                <a:ext uri="{FF2B5EF4-FFF2-40B4-BE49-F238E27FC236}">
                  <a16:creationId xmlns:a16="http://schemas.microsoft.com/office/drawing/2014/main" id="{F4DD9E73-EE05-45A2-8A2D-1B3E8E407D0A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19" name="Google Shape;2127;p37">
                <a:extLst>
                  <a:ext uri="{FF2B5EF4-FFF2-40B4-BE49-F238E27FC236}">
                    <a16:creationId xmlns:a16="http://schemas.microsoft.com/office/drawing/2014/main" id="{DCE9DD06-0518-472D-8AB0-2D134100FF31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0" name="Google Shape;2128;p37">
                <a:extLst>
                  <a:ext uri="{FF2B5EF4-FFF2-40B4-BE49-F238E27FC236}">
                    <a16:creationId xmlns:a16="http://schemas.microsoft.com/office/drawing/2014/main" id="{0653714F-5599-4A59-AE0A-B227FE628A2B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" name="Google Shape;2129;p37">
                <a:extLst>
                  <a:ext uri="{FF2B5EF4-FFF2-40B4-BE49-F238E27FC236}">
                    <a16:creationId xmlns:a16="http://schemas.microsoft.com/office/drawing/2014/main" id="{5A865B8D-6853-4376-AFA1-7995E6B1F25F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9" name="Google Shape;2122;p37">
            <a:extLst>
              <a:ext uri="{FF2B5EF4-FFF2-40B4-BE49-F238E27FC236}">
                <a16:creationId xmlns:a16="http://schemas.microsoft.com/office/drawing/2014/main" id="{935E3F88-112B-4456-A49A-2CF751D33BF3}"/>
              </a:ext>
            </a:extLst>
          </p:cNvPr>
          <p:cNvGrpSpPr/>
          <p:nvPr/>
        </p:nvGrpSpPr>
        <p:grpSpPr>
          <a:xfrm>
            <a:off x="518805" y="1099895"/>
            <a:ext cx="409233" cy="413550"/>
            <a:chOff x="731647" y="2728277"/>
            <a:chExt cx="635100" cy="734984"/>
          </a:xfrm>
        </p:grpSpPr>
        <p:grpSp>
          <p:nvGrpSpPr>
            <p:cNvPr id="50" name="Google Shape;2123;p37">
              <a:extLst>
                <a:ext uri="{FF2B5EF4-FFF2-40B4-BE49-F238E27FC236}">
                  <a16:creationId xmlns:a16="http://schemas.microsoft.com/office/drawing/2014/main" id="{27FC6070-C072-4ABC-A696-B089A9947E1D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5" name="Google Shape;2124;p37">
                <a:extLst>
                  <a:ext uri="{FF2B5EF4-FFF2-40B4-BE49-F238E27FC236}">
                    <a16:creationId xmlns:a16="http://schemas.microsoft.com/office/drawing/2014/main" id="{C1C30260-055F-4470-87EB-953B5C808668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125;p37">
                <a:extLst>
                  <a:ext uri="{FF2B5EF4-FFF2-40B4-BE49-F238E27FC236}">
                    <a16:creationId xmlns:a16="http://schemas.microsoft.com/office/drawing/2014/main" id="{01DDB393-6E68-4373-9CB8-3C494CFA792C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1" name="Google Shape;2126;p37">
              <a:extLst>
                <a:ext uri="{FF2B5EF4-FFF2-40B4-BE49-F238E27FC236}">
                  <a16:creationId xmlns:a16="http://schemas.microsoft.com/office/drawing/2014/main" id="{7E9911A5-94F3-47EE-9C54-DA8B20393E37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52" name="Google Shape;2127;p37">
                <a:extLst>
                  <a:ext uri="{FF2B5EF4-FFF2-40B4-BE49-F238E27FC236}">
                    <a16:creationId xmlns:a16="http://schemas.microsoft.com/office/drawing/2014/main" id="{5E951CEA-A8B2-4D8F-93CE-F7E0DB35A20E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3" name="Google Shape;2128;p37">
                <a:extLst>
                  <a:ext uri="{FF2B5EF4-FFF2-40B4-BE49-F238E27FC236}">
                    <a16:creationId xmlns:a16="http://schemas.microsoft.com/office/drawing/2014/main" id="{38EFCCA4-A423-48AE-9795-6E4A8C7CDE89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4" name="Google Shape;2129;p37">
                <a:extLst>
                  <a:ext uri="{FF2B5EF4-FFF2-40B4-BE49-F238E27FC236}">
                    <a16:creationId xmlns:a16="http://schemas.microsoft.com/office/drawing/2014/main" id="{5B6C34B8-603A-44E0-910D-6A8CF7350B3C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57" name="Google Shape;2122;p37">
            <a:extLst>
              <a:ext uri="{FF2B5EF4-FFF2-40B4-BE49-F238E27FC236}">
                <a16:creationId xmlns:a16="http://schemas.microsoft.com/office/drawing/2014/main" id="{9F6A14C7-7E47-4558-A5BB-3603C9C5346E}"/>
              </a:ext>
            </a:extLst>
          </p:cNvPr>
          <p:cNvGrpSpPr/>
          <p:nvPr/>
        </p:nvGrpSpPr>
        <p:grpSpPr>
          <a:xfrm>
            <a:off x="8215961" y="3690693"/>
            <a:ext cx="409233" cy="413550"/>
            <a:chOff x="731647" y="2728277"/>
            <a:chExt cx="635100" cy="734984"/>
          </a:xfrm>
        </p:grpSpPr>
        <p:grpSp>
          <p:nvGrpSpPr>
            <p:cNvPr id="58" name="Google Shape;2123;p37">
              <a:extLst>
                <a:ext uri="{FF2B5EF4-FFF2-40B4-BE49-F238E27FC236}">
                  <a16:creationId xmlns:a16="http://schemas.microsoft.com/office/drawing/2014/main" id="{A27B8284-240B-4361-8AB8-C7FFFF3A4B9C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63" name="Google Shape;2124;p37">
                <a:extLst>
                  <a:ext uri="{FF2B5EF4-FFF2-40B4-BE49-F238E27FC236}">
                    <a16:creationId xmlns:a16="http://schemas.microsoft.com/office/drawing/2014/main" id="{FDFA78BD-5E3C-4C80-88F2-0B4DB6D00CEF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125;p37">
                <a:extLst>
                  <a:ext uri="{FF2B5EF4-FFF2-40B4-BE49-F238E27FC236}">
                    <a16:creationId xmlns:a16="http://schemas.microsoft.com/office/drawing/2014/main" id="{7FA13850-F3F4-4ADA-B431-253B531E1ECA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9" name="Google Shape;2126;p37">
              <a:extLst>
                <a:ext uri="{FF2B5EF4-FFF2-40B4-BE49-F238E27FC236}">
                  <a16:creationId xmlns:a16="http://schemas.microsoft.com/office/drawing/2014/main" id="{D0B2BF6F-6910-4E9E-9B3F-219BD7E5118F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60" name="Google Shape;2127;p37">
                <a:extLst>
                  <a:ext uri="{FF2B5EF4-FFF2-40B4-BE49-F238E27FC236}">
                    <a16:creationId xmlns:a16="http://schemas.microsoft.com/office/drawing/2014/main" id="{15C57EF9-586E-4B51-AAC9-205C50AF0CE0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1" name="Google Shape;2128;p37">
                <a:extLst>
                  <a:ext uri="{FF2B5EF4-FFF2-40B4-BE49-F238E27FC236}">
                    <a16:creationId xmlns:a16="http://schemas.microsoft.com/office/drawing/2014/main" id="{B813D53D-D1B0-47F7-A3D5-70E640DEEA14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2" name="Google Shape;2129;p37">
                <a:extLst>
                  <a:ext uri="{FF2B5EF4-FFF2-40B4-BE49-F238E27FC236}">
                    <a16:creationId xmlns:a16="http://schemas.microsoft.com/office/drawing/2014/main" id="{5FE4EF3A-0FDD-4BC6-9118-24BEE6B3BF64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881300-9F1D-4A3E-9E20-901D158B09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4307" y="635794"/>
            <a:ext cx="6883397" cy="38719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197D3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3" name="Google Shape;2122;p37">
            <a:extLst>
              <a:ext uri="{FF2B5EF4-FFF2-40B4-BE49-F238E27FC236}">
                <a16:creationId xmlns:a16="http://schemas.microsoft.com/office/drawing/2014/main" id="{36F84DD1-712A-4220-ADA9-BDBFB2BF454A}"/>
              </a:ext>
            </a:extLst>
          </p:cNvPr>
          <p:cNvGrpSpPr/>
          <p:nvPr/>
        </p:nvGrpSpPr>
        <p:grpSpPr>
          <a:xfrm>
            <a:off x="329146" y="225138"/>
            <a:ext cx="756424" cy="790306"/>
            <a:chOff x="731647" y="2728277"/>
            <a:chExt cx="635100" cy="734984"/>
          </a:xfrm>
        </p:grpSpPr>
        <p:grpSp>
          <p:nvGrpSpPr>
            <p:cNvPr id="74" name="Google Shape;2123;p37">
              <a:extLst>
                <a:ext uri="{FF2B5EF4-FFF2-40B4-BE49-F238E27FC236}">
                  <a16:creationId xmlns:a16="http://schemas.microsoft.com/office/drawing/2014/main" id="{DC4CF7B7-661E-49BA-9B33-12202D7B07D9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79" name="Google Shape;2124;p37">
                <a:extLst>
                  <a:ext uri="{FF2B5EF4-FFF2-40B4-BE49-F238E27FC236}">
                    <a16:creationId xmlns:a16="http://schemas.microsoft.com/office/drawing/2014/main" id="{3EC805A4-641B-47E7-AD49-B77E0C59BE38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125;p37">
                <a:extLst>
                  <a:ext uri="{FF2B5EF4-FFF2-40B4-BE49-F238E27FC236}">
                    <a16:creationId xmlns:a16="http://schemas.microsoft.com/office/drawing/2014/main" id="{28B81642-6E12-47A5-8C88-97F22FACD4E9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5" name="Google Shape;2126;p37">
              <a:extLst>
                <a:ext uri="{FF2B5EF4-FFF2-40B4-BE49-F238E27FC236}">
                  <a16:creationId xmlns:a16="http://schemas.microsoft.com/office/drawing/2014/main" id="{9EC45CB8-5F54-413B-AA0F-DC1CF5D553B3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76" name="Google Shape;2127;p37">
                <a:extLst>
                  <a:ext uri="{FF2B5EF4-FFF2-40B4-BE49-F238E27FC236}">
                    <a16:creationId xmlns:a16="http://schemas.microsoft.com/office/drawing/2014/main" id="{998D8EBA-8CC6-4FAB-9F8B-404CF7D9C55E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77" name="Google Shape;2128;p37">
                <a:extLst>
                  <a:ext uri="{FF2B5EF4-FFF2-40B4-BE49-F238E27FC236}">
                    <a16:creationId xmlns:a16="http://schemas.microsoft.com/office/drawing/2014/main" id="{799E1304-D1EB-4CA2-A0C7-743440CCD1FB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78" name="Google Shape;2129;p37">
                <a:extLst>
                  <a:ext uri="{FF2B5EF4-FFF2-40B4-BE49-F238E27FC236}">
                    <a16:creationId xmlns:a16="http://schemas.microsoft.com/office/drawing/2014/main" id="{71CD4F6B-B1CB-4E70-A474-69FAE2E5AA0B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81" name="Google Shape;2122;p37">
            <a:extLst>
              <a:ext uri="{FF2B5EF4-FFF2-40B4-BE49-F238E27FC236}">
                <a16:creationId xmlns:a16="http://schemas.microsoft.com/office/drawing/2014/main" id="{5396838F-941F-4766-BE15-1CAD3E30FF35}"/>
              </a:ext>
            </a:extLst>
          </p:cNvPr>
          <p:cNvGrpSpPr/>
          <p:nvPr/>
        </p:nvGrpSpPr>
        <p:grpSpPr>
          <a:xfrm>
            <a:off x="8010377" y="4263738"/>
            <a:ext cx="756424" cy="790306"/>
            <a:chOff x="731647" y="2728277"/>
            <a:chExt cx="635100" cy="734984"/>
          </a:xfrm>
        </p:grpSpPr>
        <p:grpSp>
          <p:nvGrpSpPr>
            <p:cNvPr id="82" name="Google Shape;2123;p37">
              <a:extLst>
                <a:ext uri="{FF2B5EF4-FFF2-40B4-BE49-F238E27FC236}">
                  <a16:creationId xmlns:a16="http://schemas.microsoft.com/office/drawing/2014/main" id="{2B084515-2380-443E-95E8-3EC4D39C5F10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87" name="Google Shape;2124;p37">
                <a:extLst>
                  <a:ext uri="{FF2B5EF4-FFF2-40B4-BE49-F238E27FC236}">
                    <a16:creationId xmlns:a16="http://schemas.microsoft.com/office/drawing/2014/main" id="{E4D89CB7-9442-4766-B153-E60390809C59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125;p37">
                <a:extLst>
                  <a:ext uri="{FF2B5EF4-FFF2-40B4-BE49-F238E27FC236}">
                    <a16:creationId xmlns:a16="http://schemas.microsoft.com/office/drawing/2014/main" id="{291C5E00-DC30-461E-A6B0-93339C6C75BD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3" name="Google Shape;2126;p37">
              <a:extLst>
                <a:ext uri="{FF2B5EF4-FFF2-40B4-BE49-F238E27FC236}">
                  <a16:creationId xmlns:a16="http://schemas.microsoft.com/office/drawing/2014/main" id="{405F5CFE-DA6C-4C85-BA2F-7CA64AAA455C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84" name="Google Shape;2127;p37">
                <a:extLst>
                  <a:ext uri="{FF2B5EF4-FFF2-40B4-BE49-F238E27FC236}">
                    <a16:creationId xmlns:a16="http://schemas.microsoft.com/office/drawing/2014/main" id="{8E4A9C88-F95B-4637-8018-C1F80B564491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85" name="Google Shape;2128;p37">
                <a:extLst>
                  <a:ext uri="{FF2B5EF4-FFF2-40B4-BE49-F238E27FC236}">
                    <a16:creationId xmlns:a16="http://schemas.microsoft.com/office/drawing/2014/main" id="{74FD7D3F-A8EC-41CF-A7E2-77DD7D41C321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86" name="Google Shape;2129;p37">
                <a:extLst>
                  <a:ext uri="{FF2B5EF4-FFF2-40B4-BE49-F238E27FC236}">
                    <a16:creationId xmlns:a16="http://schemas.microsoft.com/office/drawing/2014/main" id="{DD1F5BDE-57D1-4841-B4AF-E91F921478C8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5947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2122;p37">
            <a:extLst>
              <a:ext uri="{FF2B5EF4-FFF2-40B4-BE49-F238E27FC236}">
                <a16:creationId xmlns:a16="http://schemas.microsoft.com/office/drawing/2014/main" id="{A0504078-2D58-401D-BB16-E15181502CBA}"/>
              </a:ext>
            </a:extLst>
          </p:cNvPr>
          <p:cNvGrpSpPr/>
          <p:nvPr/>
        </p:nvGrpSpPr>
        <p:grpSpPr>
          <a:xfrm>
            <a:off x="8328907" y="3196975"/>
            <a:ext cx="215468" cy="225810"/>
            <a:chOff x="731647" y="2728277"/>
            <a:chExt cx="635100" cy="734984"/>
          </a:xfrm>
        </p:grpSpPr>
        <p:grpSp>
          <p:nvGrpSpPr>
            <p:cNvPr id="9" name="Google Shape;2123;p37">
              <a:extLst>
                <a:ext uri="{FF2B5EF4-FFF2-40B4-BE49-F238E27FC236}">
                  <a16:creationId xmlns:a16="http://schemas.microsoft.com/office/drawing/2014/main" id="{3AC37864-2133-43B9-89E8-5677A95E90FC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14" name="Google Shape;2124;p37">
                <a:extLst>
                  <a:ext uri="{FF2B5EF4-FFF2-40B4-BE49-F238E27FC236}">
                    <a16:creationId xmlns:a16="http://schemas.microsoft.com/office/drawing/2014/main" id="{C6B67C88-2A1B-4E57-8870-A737D6295FD5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125;p37">
                <a:extLst>
                  <a:ext uri="{FF2B5EF4-FFF2-40B4-BE49-F238E27FC236}">
                    <a16:creationId xmlns:a16="http://schemas.microsoft.com/office/drawing/2014/main" id="{3C208A5E-0D1D-47E2-8EE0-F9C6C6473F11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" name="Google Shape;2126;p37">
              <a:extLst>
                <a:ext uri="{FF2B5EF4-FFF2-40B4-BE49-F238E27FC236}">
                  <a16:creationId xmlns:a16="http://schemas.microsoft.com/office/drawing/2014/main" id="{5EB58129-8DBF-4535-87D3-80E2B813CCBD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11" name="Google Shape;2127;p37">
                <a:extLst>
                  <a:ext uri="{FF2B5EF4-FFF2-40B4-BE49-F238E27FC236}">
                    <a16:creationId xmlns:a16="http://schemas.microsoft.com/office/drawing/2014/main" id="{3ECC1334-1BF3-4584-B096-7E3F35D8438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2" name="Google Shape;2128;p37">
                <a:extLst>
                  <a:ext uri="{FF2B5EF4-FFF2-40B4-BE49-F238E27FC236}">
                    <a16:creationId xmlns:a16="http://schemas.microsoft.com/office/drawing/2014/main" id="{2F96301B-43A7-4670-892A-1288D741ED7A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3" name="Google Shape;2129;p37">
                <a:extLst>
                  <a:ext uri="{FF2B5EF4-FFF2-40B4-BE49-F238E27FC236}">
                    <a16:creationId xmlns:a16="http://schemas.microsoft.com/office/drawing/2014/main" id="{F7ABECD5-7B2B-4396-9CB4-2DD639A47EFB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16" name="Google Shape;2122;p37">
            <a:extLst>
              <a:ext uri="{FF2B5EF4-FFF2-40B4-BE49-F238E27FC236}">
                <a16:creationId xmlns:a16="http://schemas.microsoft.com/office/drawing/2014/main" id="{B4D27D9D-9EE0-49EB-8279-6F127E052C9D}"/>
              </a:ext>
            </a:extLst>
          </p:cNvPr>
          <p:cNvGrpSpPr/>
          <p:nvPr/>
        </p:nvGrpSpPr>
        <p:grpSpPr>
          <a:xfrm>
            <a:off x="604208" y="1778723"/>
            <a:ext cx="215468" cy="225810"/>
            <a:chOff x="731647" y="2728277"/>
            <a:chExt cx="635100" cy="734984"/>
          </a:xfrm>
        </p:grpSpPr>
        <p:grpSp>
          <p:nvGrpSpPr>
            <p:cNvPr id="17" name="Google Shape;2123;p37">
              <a:extLst>
                <a:ext uri="{FF2B5EF4-FFF2-40B4-BE49-F238E27FC236}">
                  <a16:creationId xmlns:a16="http://schemas.microsoft.com/office/drawing/2014/main" id="{2618243A-3B90-4C15-9587-60FD0D415A1B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2" name="Google Shape;2124;p37">
                <a:extLst>
                  <a:ext uri="{FF2B5EF4-FFF2-40B4-BE49-F238E27FC236}">
                    <a16:creationId xmlns:a16="http://schemas.microsoft.com/office/drawing/2014/main" id="{1D359502-77CB-46AC-9C7C-295CB66963DF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125;p37">
                <a:extLst>
                  <a:ext uri="{FF2B5EF4-FFF2-40B4-BE49-F238E27FC236}">
                    <a16:creationId xmlns:a16="http://schemas.microsoft.com/office/drawing/2014/main" id="{F50A126B-1DDB-4F65-B6E9-416B7EE8CCB7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" name="Google Shape;2126;p37">
              <a:extLst>
                <a:ext uri="{FF2B5EF4-FFF2-40B4-BE49-F238E27FC236}">
                  <a16:creationId xmlns:a16="http://schemas.microsoft.com/office/drawing/2014/main" id="{F4DD9E73-EE05-45A2-8A2D-1B3E8E407D0A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19" name="Google Shape;2127;p37">
                <a:extLst>
                  <a:ext uri="{FF2B5EF4-FFF2-40B4-BE49-F238E27FC236}">
                    <a16:creationId xmlns:a16="http://schemas.microsoft.com/office/drawing/2014/main" id="{DCE9DD06-0518-472D-8AB0-2D134100FF31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0" name="Google Shape;2128;p37">
                <a:extLst>
                  <a:ext uri="{FF2B5EF4-FFF2-40B4-BE49-F238E27FC236}">
                    <a16:creationId xmlns:a16="http://schemas.microsoft.com/office/drawing/2014/main" id="{0653714F-5599-4A59-AE0A-B227FE628A2B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" name="Google Shape;2129;p37">
                <a:extLst>
                  <a:ext uri="{FF2B5EF4-FFF2-40B4-BE49-F238E27FC236}">
                    <a16:creationId xmlns:a16="http://schemas.microsoft.com/office/drawing/2014/main" id="{5A865B8D-6853-4376-AFA1-7995E6B1F25F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9" name="Google Shape;2122;p37">
            <a:extLst>
              <a:ext uri="{FF2B5EF4-FFF2-40B4-BE49-F238E27FC236}">
                <a16:creationId xmlns:a16="http://schemas.microsoft.com/office/drawing/2014/main" id="{935E3F88-112B-4456-A49A-2CF751D33BF3}"/>
              </a:ext>
            </a:extLst>
          </p:cNvPr>
          <p:cNvGrpSpPr/>
          <p:nvPr/>
        </p:nvGrpSpPr>
        <p:grpSpPr>
          <a:xfrm>
            <a:off x="518805" y="1099895"/>
            <a:ext cx="409233" cy="413550"/>
            <a:chOff x="731647" y="2728277"/>
            <a:chExt cx="635100" cy="734984"/>
          </a:xfrm>
        </p:grpSpPr>
        <p:grpSp>
          <p:nvGrpSpPr>
            <p:cNvPr id="50" name="Google Shape;2123;p37">
              <a:extLst>
                <a:ext uri="{FF2B5EF4-FFF2-40B4-BE49-F238E27FC236}">
                  <a16:creationId xmlns:a16="http://schemas.microsoft.com/office/drawing/2014/main" id="{27FC6070-C072-4ABC-A696-B089A9947E1D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5" name="Google Shape;2124;p37">
                <a:extLst>
                  <a:ext uri="{FF2B5EF4-FFF2-40B4-BE49-F238E27FC236}">
                    <a16:creationId xmlns:a16="http://schemas.microsoft.com/office/drawing/2014/main" id="{C1C30260-055F-4470-87EB-953B5C808668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125;p37">
                <a:extLst>
                  <a:ext uri="{FF2B5EF4-FFF2-40B4-BE49-F238E27FC236}">
                    <a16:creationId xmlns:a16="http://schemas.microsoft.com/office/drawing/2014/main" id="{01DDB393-6E68-4373-9CB8-3C494CFA792C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1" name="Google Shape;2126;p37">
              <a:extLst>
                <a:ext uri="{FF2B5EF4-FFF2-40B4-BE49-F238E27FC236}">
                  <a16:creationId xmlns:a16="http://schemas.microsoft.com/office/drawing/2014/main" id="{7E9911A5-94F3-47EE-9C54-DA8B20393E37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52" name="Google Shape;2127;p37">
                <a:extLst>
                  <a:ext uri="{FF2B5EF4-FFF2-40B4-BE49-F238E27FC236}">
                    <a16:creationId xmlns:a16="http://schemas.microsoft.com/office/drawing/2014/main" id="{5E951CEA-A8B2-4D8F-93CE-F7E0DB35A20E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3" name="Google Shape;2128;p37">
                <a:extLst>
                  <a:ext uri="{FF2B5EF4-FFF2-40B4-BE49-F238E27FC236}">
                    <a16:creationId xmlns:a16="http://schemas.microsoft.com/office/drawing/2014/main" id="{38EFCCA4-A423-48AE-9795-6E4A8C7CDE89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4" name="Google Shape;2129;p37">
                <a:extLst>
                  <a:ext uri="{FF2B5EF4-FFF2-40B4-BE49-F238E27FC236}">
                    <a16:creationId xmlns:a16="http://schemas.microsoft.com/office/drawing/2014/main" id="{5B6C34B8-603A-44E0-910D-6A8CF7350B3C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57" name="Google Shape;2122;p37">
            <a:extLst>
              <a:ext uri="{FF2B5EF4-FFF2-40B4-BE49-F238E27FC236}">
                <a16:creationId xmlns:a16="http://schemas.microsoft.com/office/drawing/2014/main" id="{9F6A14C7-7E47-4558-A5BB-3603C9C5346E}"/>
              </a:ext>
            </a:extLst>
          </p:cNvPr>
          <p:cNvGrpSpPr/>
          <p:nvPr/>
        </p:nvGrpSpPr>
        <p:grpSpPr>
          <a:xfrm>
            <a:off x="8215961" y="3690693"/>
            <a:ext cx="409233" cy="413550"/>
            <a:chOff x="731647" y="2728277"/>
            <a:chExt cx="635100" cy="734984"/>
          </a:xfrm>
        </p:grpSpPr>
        <p:grpSp>
          <p:nvGrpSpPr>
            <p:cNvPr id="58" name="Google Shape;2123;p37">
              <a:extLst>
                <a:ext uri="{FF2B5EF4-FFF2-40B4-BE49-F238E27FC236}">
                  <a16:creationId xmlns:a16="http://schemas.microsoft.com/office/drawing/2014/main" id="{A27B8284-240B-4361-8AB8-C7FFFF3A4B9C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63" name="Google Shape;2124;p37">
                <a:extLst>
                  <a:ext uri="{FF2B5EF4-FFF2-40B4-BE49-F238E27FC236}">
                    <a16:creationId xmlns:a16="http://schemas.microsoft.com/office/drawing/2014/main" id="{FDFA78BD-5E3C-4C80-88F2-0B4DB6D00CEF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125;p37">
                <a:extLst>
                  <a:ext uri="{FF2B5EF4-FFF2-40B4-BE49-F238E27FC236}">
                    <a16:creationId xmlns:a16="http://schemas.microsoft.com/office/drawing/2014/main" id="{7FA13850-F3F4-4ADA-B431-253B531E1ECA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9" name="Google Shape;2126;p37">
              <a:extLst>
                <a:ext uri="{FF2B5EF4-FFF2-40B4-BE49-F238E27FC236}">
                  <a16:creationId xmlns:a16="http://schemas.microsoft.com/office/drawing/2014/main" id="{D0B2BF6F-6910-4E9E-9B3F-219BD7E5118F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60" name="Google Shape;2127;p37">
                <a:extLst>
                  <a:ext uri="{FF2B5EF4-FFF2-40B4-BE49-F238E27FC236}">
                    <a16:creationId xmlns:a16="http://schemas.microsoft.com/office/drawing/2014/main" id="{15C57EF9-586E-4B51-AAC9-205C50AF0CE0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1" name="Google Shape;2128;p37">
                <a:extLst>
                  <a:ext uri="{FF2B5EF4-FFF2-40B4-BE49-F238E27FC236}">
                    <a16:creationId xmlns:a16="http://schemas.microsoft.com/office/drawing/2014/main" id="{B813D53D-D1B0-47F7-A3D5-70E640DEEA14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2" name="Google Shape;2129;p37">
                <a:extLst>
                  <a:ext uri="{FF2B5EF4-FFF2-40B4-BE49-F238E27FC236}">
                    <a16:creationId xmlns:a16="http://schemas.microsoft.com/office/drawing/2014/main" id="{5FE4EF3A-0FDD-4BC6-9118-24BEE6B3BF64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881300-9F1D-4A3E-9E20-901D158B09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4306" y="635794"/>
            <a:ext cx="6883399" cy="38719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197D3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3" name="Google Shape;2122;p37">
            <a:extLst>
              <a:ext uri="{FF2B5EF4-FFF2-40B4-BE49-F238E27FC236}">
                <a16:creationId xmlns:a16="http://schemas.microsoft.com/office/drawing/2014/main" id="{36F84DD1-712A-4220-ADA9-BDBFB2BF454A}"/>
              </a:ext>
            </a:extLst>
          </p:cNvPr>
          <p:cNvGrpSpPr/>
          <p:nvPr/>
        </p:nvGrpSpPr>
        <p:grpSpPr>
          <a:xfrm>
            <a:off x="329146" y="225138"/>
            <a:ext cx="756424" cy="790306"/>
            <a:chOff x="731647" y="2728277"/>
            <a:chExt cx="635100" cy="734984"/>
          </a:xfrm>
        </p:grpSpPr>
        <p:grpSp>
          <p:nvGrpSpPr>
            <p:cNvPr id="74" name="Google Shape;2123;p37">
              <a:extLst>
                <a:ext uri="{FF2B5EF4-FFF2-40B4-BE49-F238E27FC236}">
                  <a16:creationId xmlns:a16="http://schemas.microsoft.com/office/drawing/2014/main" id="{DC4CF7B7-661E-49BA-9B33-12202D7B07D9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79" name="Google Shape;2124;p37">
                <a:extLst>
                  <a:ext uri="{FF2B5EF4-FFF2-40B4-BE49-F238E27FC236}">
                    <a16:creationId xmlns:a16="http://schemas.microsoft.com/office/drawing/2014/main" id="{3EC805A4-641B-47E7-AD49-B77E0C59BE38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125;p37">
                <a:extLst>
                  <a:ext uri="{FF2B5EF4-FFF2-40B4-BE49-F238E27FC236}">
                    <a16:creationId xmlns:a16="http://schemas.microsoft.com/office/drawing/2014/main" id="{28B81642-6E12-47A5-8C88-97F22FACD4E9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5" name="Google Shape;2126;p37">
              <a:extLst>
                <a:ext uri="{FF2B5EF4-FFF2-40B4-BE49-F238E27FC236}">
                  <a16:creationId xmlns:a16="http://schemas.microsoft.com/office/drawing/2014/main" id="{9EC45CB8-5F54-413B-AA0F-DC1CF5D553B3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76" name="Google Shape;2127;p37">
                <a:extLst>
                  <a:ext uri="{FF2B5EF4-FFF2-40B4-BE49-F238E27FC236}">
                    <a16:creationId xmlns:a16="http://schemas.microsoft.com/office/drawing/2014/main" id="{998D8EBA-8CC6-4FAB-9F8B-404CF7D9C55E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77" name="Google Shape;2128;p37">
                <a:extLst>
                  <a:ext uri="{FF2B5EF4-FFF2-40B4-BE49-F238E27FC236}">
                    <a16:creationId xmlns:a16="http://schemas.microsoft.com/office/drawing/2014/main" id="{799E1304-D1EB-4CA2-A0C7-743440CCD1FB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78" name="Google Shape;2129;p37">
                <a:extLst>
                  <a:ext uri="{FF2B5EF4-FFF2-40B4-BE49-F238E27FC236}">
                    <a16:creationId xmlns:a16="http://schemas.microsoft.com/office/drawing/2014/main" id="{71CD4F6B-B1CB-4E70-A474-69FAE2E5AA0B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81" name="Google Shape;2122;p37">
            <a:extLst>
              <a:ext uri="{FF2B5EF4-FFF2-40B4-BE49-F238E27FC236}">
                <a16:creationId xmlns:a16="http://schemas.microsoft.com/office/drawing/2014/main" id="{5396838F-941F-4766-BE15-1CAD3E30FF35}"/>
              </a:ext>
            </a:extLst>
          </p:cNvPr>
          <p:cNvGrpSpPr/>
          <p:nvPr/>
        </p:nvGrpSpPr>
        <p:grpSpPr>
          <a:xfrm>
            <a:off x="8010377" y="4263738"/>
            <a:ext cx="756424" cy="790306"/>
            <a:chOff x="731647" y="2728277"/>
            <a:chExt cx="635100" cy="734984"/>
          </a:xfrm>
        </p:grpSpPr>
        <p:grpSp>
          <p:nvGrpSpPr>
            <p:cNvPr id="82" name="Google Shape;2123;p37">
              <a:extLst>
                <a:ext uri="{FF2B5EF4-FFF2-40B4-BE49-F238E27FC236}">
                  <a16:creationId xmlns:a16="http://schemas.microsoft.com/office/drawing/2014/main" id="{2B084515-2380-443E-95E8-3EC4D39C5F10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87" name="Google Shape;2124;p37">
                <a:extLst>
                  <a:ext uri="{FF2B5EF4-FFF2-40B4-BE49-F238E27FC236}">
                    <a16:creationId xmlns:a16="http://schemas.microsoft.com/office/drawing/2014/main" id="{E4D89CB7-9442-4766-B153-E60390809C59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125;p37">
                <a:extLst>
                  <a:ext uri="{FF2B5EF4-FFF2-40B4-BE49-F238E27FC236}">
                    <a16:creationId xmlns:a16="http://schemas.microsoft.com/office/drawing/2014/main" id="{291C5E00-DC30-461E-A6B0-93339C6C75BD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3" name="Google Shape;2126;p37">
              <a:extLst>
                <a:ext uri="{FF2B5EF4-FFF2-40B4-BE49-F238E27FC236}">
                  <a16:creationId xmlns:a16="http://schemas.microsoft.com/office/drawing/2014/main" id="{405F5CFE-DA6C-4C85-BA2F-7CA64AAA455C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84" name="Google Shape;2127;p37">
                <a:extLst>
                  <a:ext uri="{FF2B5EF4-FFF2-40B4-BE49-F238E27FC236}">
                    <a16:creationId xmlns:a16="http://schemas.microsoft.com/office/drawing/2014/main" id="{8E4A9C88-F95B-4637-8018-C1F80B564491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85" name="Google Shape;2128;p37">
                <a:extLst>
                  <a:ext uri="{FF2B5EF4-FFF2-40B4-BE49-F238E27FC236}">
                    <a16:creationId xmlns:a16="http://schemas.microsoft.com/office/drawing/2014/main" id="{74FD7D3F-A8EC-41CF-A7E2-77DD7D41C321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86" name="Google Shape;2129;p37">
                <a:extLst>
                  <a:ext uri="{FF2B5EF4-FFF2-40B4-BE49-F238E27FC236}">
                    <a16:creationId xmlns:a16="http://schemas.microsoft.com/office/drawing/2014/main" id="{DD1F5BDE-57D1-4841-B4AF-E91F921478C8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5159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2122;p37">
            <a:extLst>
              <a:ext uri="{FF2B5EF4-FFF2-40B4-BE49-F238E27FC236}">
                <a16:creationId xmlns:a16="http://schemas.microsoft.com/office/drawing/2014/main" id="{9D30C4E5-B06E-4E84-8DDB-998C29490677}"/>
              </a:ext>
            </a:extLst>
          </p:cNvPr>
          <p:cNvGrpSpPr/>
          <p:nvPr/>
        </p:nvGrpSpPr>
        <p:grpSpPr>
          <a:xfrm>
            <a:off x="377784" y="115441"/>
            <a:ext cx="381112" cy="449481"/>
            <a:chOff x="731647" y="2728277"/>
            <a:chExt cx="635100" cy="734984"/>
          </a:xfrm>
        </p:grpSpPr>
        <p:grpSp>
          <p:nvGrpSpPr>
            <p:cNvPr id="498" name="Google Shape;2123;p37">
              <a:extLst>
                <a:ext uri="{FF2B5EF4-FFF2-40B4-BE49-F238E27FC236}">
                  <a16:creationId xmlns:a16="http://schemas.microsoft.com/office/drawing/2014/main" id="{A60B1232-FDE7-4F5B-917B-8E676D944863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03" name="Google Shape;2124;p37">
                <a:extLst>
                  <a:ext uri="{FF2B5EF4-FFF2-40B4-BE49-F238E27FC236}">
                    <a16:creationId xmlns:a16="http://schemas.microsoft.com/office/drawing/2014/main" id="{50DE2CCD-CCCA-4135-B8C1-9830D7B051CA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2125;p37">
                <a:extLst>
                  <a:ext uri="{FF2B5EF4-FFF2-40B4-BE49-F238E27FC236}">
                    <a16:creationId xmlns:a16="http://schemas.microsoft.com/office/drawing/2014/main" id="{02A9E64C-5A63-47D6-B7B7-5F87386D4FD6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99" name="Google Shape;2126;p37">
              <a:extLst>
                <a:ext uri="{FF2B5EF4-FFF2-40B4-BE49-F238E27FC236}">
                  <a16:creationId xmlns:a16="http://schemas.microsoft.com/office/drawing/2014/main" id="{B42B5290-5B3E-4E1F-8573-65FFF62D6439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500" name="Google Shape;2127;p37">
                <a:extLst>
                  <a:ext uri="{FF2B5EF4-FFF2-40B4-BE49-F238E27FC236}">
                    <a16:creationId xmlns:a16="http://schemas.microsoft.com/office/drawing/2014/main" id="{4C38FBFD-47E4-4625-8866-1E1020053233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01" name="Google Shape;2128;p37">
                <a:extLst>
                  <a:ext uri="{FF2B5EF4-FFF2-40B4-BE49-F238E27FC236}">
                    <a16:creationId xmlns:a16="http://schemas.microsoft.com/office/drawing/2014/main" id="{612F0A8F-0458-4115-A427-6F9B382A138D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02" name="Google Shape;2129;p37">
                <a:extLst>
                  <a:ext uri="{FF2B5EF4-FFF2-40B4-BE49-F238E27FC236}">
                    <a16:creationId xmlns:a16="http://schemas.microsoft.com/office/drawing/2014/main" id="{DDEB6672-4BEE-422D-A7EB-8B13D524474E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505" name="Google Shape;2122;p37">
            <a:extLst>
              <a:ext uri="{FF2B5EF4-FFF2-40B4-BE49-F238E27FC236}">
                <a16:creationId xmlns:a16="http://schemas.microsoft.com/office/drawing/2014/main" id="{918C7D72-11CD-4D8C-91AD-37F3B2DDBE73}"/>
              </a:ext>
            </a:extLst>
          </p:cNvPr>
          <p:cNvGrpSpPr/>
          <p:nvPr/>
        </p:nvGrpSpPr>
        <p:grpSpPr>
          <a:xfrm>
            <a:off x="1588880" y="472606"/>
            <a:ext cx="381112" cy="449481"/>
            <a:chOff x="731647" y="2728277"/>
            <a:chExt cx="635100" cy="734984"/>
          </a:xfrm>
        </p:grpSpPr>
        <p:grpSp>
          <p:nvGrpSpPr>
            <p:cNvPr id="506" name="Google Shape;2123;p37">
              <a:extLst>
                <a:ext uri="{FF2B5EF4-FFF2-40B4-BE49-F238E27FC236}">
                  <a16:creationId xmlns:a16="http://schemas.microsoft.com/office/drawing/2014/main" id="{ECB72F5C-60EC-4A45-AD1F-554803E4FC2A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11" name="Google Shape;2124;p37">
                <a:extLst>
                  <a:ext uri="{FF2B5EF4-FFF2-40B4-BE49-F238E27FC236}">
                    <a16:creationId xmlns:a16="http://schemas.microsoft.com/office/drawing/2014/main" id="{1F4E3FAC-AC7E-4845-86A1-38292D3A80AD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2125;p37">
                <a:extLst>
                  <a:ext uri="{FF2B5EF4-FFF2-40B4-BE49-F238E27FC236}">
                    <a16:creationId xmlns:a16="http://schemas.microsoft.com/office/drawing/2014/main" id="{00CF7BED-1919-4E29-9DE1-1C6D92F85CE0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07" name="Google Shape;2126;p37">
              <a:extLst>
                <a:ext uri="{FF2B5EF4-FFF2-40B4-BE49-F238E27FC236}">
                  <a16:creationId xmlns:a16="http://schemas.microsoft.com/office/drawing/2014/main" id="{21984A22-DF90-4D84-A875-D3818C09C5BE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508" name="Google Shape;2127;p37">
                <a:extLst>
                  <a:ext uri="{FF2B5EF4-FFF2-40B4-BE49-F238E27FC236}">
                    <a16:creationId xmlns:a16="http://schemas.microsoft.com/office/drawing/2014/main" id="{61EF4235-C27D-4896-BA20-766F62F86988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09" name="Google Shape;2128;p37">
                <a:extLst>
                  <a:ext uri="{FF2B5EF4-FFF2-40B4-BE49-F238E27FC236}">
                    <a16:creationId xmlns:a16="http://schemas.microsoft.com/office/drawing/2014/main" id="{BDC62C7B-742B-4CE3-BC2F-B535F9782CAC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10" name="Google Shape;2129;p37">
                <a:extLst>
                  <a:ext uri="{FF2B5EF4-FFF2-40B4-BE49-F238E27FC236}">
                    <a16:creationId xmlns:a16="http://schemas.microsoft.com/office/drawing/2014/main" id="{14180408-39BF-420F-9999-CCF2B2CBDA0C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513" name="Google Shape;2122;p37">
            <a:extLst>
              <a:ext uri="{FF2B5EF4-FFF2-40B4-BE49-F238E27FC236}">
                <a16:creationId xmlns:a16="http://schemas.microsoft.com/office/drawing/2014/main" id="{337D4F68-D22A-4092-AF6E-13CEA4AD0A65}"/>
              </a:ext>
            </a:extLst>
          </p:cNvPr>
          <p:cNvGrpSpPr/>
          <p:nvPr/>
        </p:nvGrpSpPr>
        <p:grpSpPr>
          <a:xfrm>
            <a:off x="6078788" y="4304886"/>
            <a:ext cx="381112" cy="449481"/>
            <a:chOff x="731647" y="2728277"/>
            <a:chExt cx="635100" cy="734984"/>
          </a:xfrm>
        </p:grpSpPr>
        <p:grpSp>
          <p:nvGrpSpPr>
            <p:cNvPr id="514" name="Google Shape;2123;p37">
              <a:extLst>
                <a:ext uri="{FF2B5EF4-FFF2-40B4-BE49-F238E27FC236}">
                  <a16:creationId xmlns:a16="http://schemas.microsoft.com/office/drawing/2014/main" id="{4ED027DC-D221-4572-851E-04C2AC7A23CA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19" name="Google Shape;2124;p37">
                <a:extLst>
                  <a:ext uri="{FF2B5EF4-FFF2-40B4-BE49-F238E27FC236}">
                    <a16:creationId xmlns:a16="http://schemas.microsoft.com/office/drawing/2014/main" id="{C085A957-FE38-4DEB-920F-C0CAE06E96CE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2125;p37">
                <a:extLst>
                  <a:ext uri="{FF2B5EF4-FFF2-40B4-BE49-F238E27FC236}">
                    <a16:creationId xmlns:a16="http://schemas.microsoft.com/office/drawing/2014/main" id="{E23D5F86-E510-4C7D-B94F-720EA4F32A30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15" name="Google Shape;2126;p37">
              <a:extLst>
                <a:ext uri="{FF2B5EF4-FFF2-40B4-BE49-F238E27FC236}">
                  <a16:creationId xmlns:a16="http://schemas.microsoft.com/office/drawing/2014/main" id="{0BF3886B-1904-47F7-8D01-ECEA134E79F2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516" name="Google Shape;2127;p37">
                <a:extLst>
                  <a:ext uri="{FF2B5EF4-FFF2-40B4-BE49-F238E27FC236}">
                    <a16:creationId xmlns:a16="http://schemas.microsoft.com/office/drawing/2014/main" id="{E693A3CB-8681-462D-8472-09103A066FE6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17" name="Google Shape;2128;p37">
                <a:extLst>
                  <a:ext uri="{FF2B5EF4-FFF2-40B4-BE49-F238E27FC236}">
                    <a16:creationId xmlns:a16="http://schemas.microsoft.com/office/drawing/2014/main" id="{03B73DEE-7F62-4FBC-A6AB-682019FCF814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18" name="Google Shape;2129;p37">
                <a:extLst>
                  <a:ext uri="{FF2B5EF4-FFF2-40B4-BE49-F238E27FC236}">
                    <a16:creationId xmlns:a16="http://schemas.microsoft.com/office/drawing/2014/main" id="{3167942F-C172-4C23-9389-913B85D874AF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521" name="Google Shape;2122;p37">
            <a:extLst>
              <a:ext uri="{FF2B5EF4-FFF2-40B4-BE49-F238E27FC236}">
                <a16:creationId xmlns:a16="http://schemas.microsoft.com/office/drawing/2014/main" id="{58DD7E47-4FC0-4579-93B3-05DEFD73B67D}"/>
              </a:ext>
            </a:extLst>
          </p:cNvPr>
          <p:cNvGrpSpPr/>
          <p:nvPr/>
        </p:nvGrpSpPr>
        <p:grpSpPr>
          <a:xfrm>
            <a:off x="8654481" y="1083218"/>
            <a:ext cx="381112" cy="449481"/>
            <a:chOff x="731647" y="2728277"/>
            <a:chExt cx="635100" cy="734984"/>
          </a:xfrm>
        </p:grpSpPr>
        <p:grpSp>
          <p:nvGrpSpPr>
            <p:cNvPr id="522" name="Google Shape;2123;p37">
              <a:extLst>
                <a:ext uri="{FF2B5EF4-FFF2-40B4-BE49-F238E27FC236}">
                  <a16:creationId xmlns:a16="http://schemas.microsoft.com/office/drawing/2014/main" id="{6B565A07-45A1-47E6-ACAF-6E15DA126460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27" name="Google Shape;2124;p37">
                <a:extLst>
                  <a:ext uri="{FF2B5EF4-FFF2-40B4-BE49-F238E27FC236}">
                    <a16:creationId xmlns:a16="http://schemas.microsoft.com/office/drawing/2014/main" id="{A6DA53C5-2268-4E79-A7B0-40DF9B382C37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2125;p37">
                <a:extLst>
                  <a:ext uri="{FF2B5EF4-FFF2-40B4-BE49-F238E27FC236}">
                    <a16:creationId xmlns:a16="http://schemas.microsoft.com/office/drawing/2014/main" id="{4D142315-F07E-4532-80C6-A51BA5A6A770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23" name="Google Shape;2126;p37">
              <a:extLst>
                <a:ext uri="{FF2B5EF4-FFF2-40B4-BE49-F238E27FC236}">
                  <a16:creationId xmlns:a16="http://schemas.microsoft.com/office/drawing/2014/main" id="{96713683-2543-4B7C-9259-712B8FAAE550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524" name="Google Shape;2127;p37">
                <a:extLst>
                  <a:ext uri="{FF2B5EF4-FFF2-40B4-BE49-F238E27FC236}">
                    <a16:creationId xmlns:a16="http://schemas.microsoft.com/office/drawing/2014/main" id="{3F1E1DF1-BFCA-44BB-9BA8-240802A6092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25" name="Google Shape;2128;p37">
                <a:extLst>
                  <a:ext uri="{FF2B5EF4-FFF2-40B4-BE49-F238E27FC236}">
                    <a16:creationId xmlns:a16="http://schemas.microsoft.com/office/drawing/2014/main" id="{3714A8C2-5E95-416F-9991-680DA236DB48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26" name="Google Shape;2129;p37">
                <a:extLst>
                  <a:ext uri="{FF2B5EF4-FFF2-40B4-BE49-F238E27FC236}">
                    <a16:creationId xmlns:a16="http://schemas.microsoft.com/office/drawing/2014/main" id="{28B20BAD-314D-4D57-BF90-4AB41AF673FB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529" name="Google Shape;2122;p37">
            <a:extLst>
              <a:ext uri="{FF2B5EF4-FFF2-40B4-BE49-F238E27FC236}">
                <a16:creationId xmlns:a16="http://schemas.microsoft.com/office/drawing/2014/main" id="{22C1441D-602E-4172-9E1E-DE061CE13643}"/>
              </a:ext>
            </a:extLst>
          </p:cNvPr>
          <p:cNvGrpSpPr/>
          <p:nvPr/>
        </p:nvGrpSpPr>
        <p:grpSpPr>
          <a:xfrm>
            <a:off x="8784659" y="4308215"/>
            <a:ext cx="225763" cy="213484"/>
            <a:chOff x="731647" y="2728277"/>
            <a:chExt cx="635100" cy="734984"/>
          </a:xfrm>
        </p:grpSpPr>
        <p:grpSp>
          <p:nvGrpSpPr>
            <p:cNvPr id="530" name="Google Shape;2123;p37">
              <a:extLst>
                <a:ext uri="{FF2B5EF4-FFF2-40B4-BE49-F238E27FC236}">
                  <a16:creationId xmlns:a16="http://schemas.microsoft.com/office/drawing/2014/main" id="{0A995041-5BCC-418B-8325-4F64B616EFDE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35" name="Google Shape;2124;p37">
                <a:extLst>
                  <a:ext uri="{FF2B5EF4-FFF2-40B4-BE49-F238E27FC236}">
                    <a16:creationId xmlns:a16="http://schemas.microsoft.com/office/drawing/2014/main" id="{2453DBD7-A47D-49FF-AFC3-6F0A1FC75086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2125;p37">
                <a:extLst>
                  <a:ext uri="{FF2B5EF4-FFF2-40B4-BE49-F238E27FC236}">
                    <a16:creationId xmlns:a16="http://schemas.microsoft.com/office/drawing/2014/main" id="{608FE738-1BE9-4504-93FA-AE12CCE52A41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31" name="Google Shape;2126;p37">
              <a:extLst>
                <a:ext uri="{FF2B5EF4-FFF2-40B4-BE49-F238E27FC236}">
                  <a16:creationId xmlns:a16="http://schemas.microsoft.com/office/drawing/2014/main" id="{B46663E9-3070-47EE-81F0-D6C90871029F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532" name="Google Shape;2127;p37">
                <a:extLst>
                  <a:ext uri="{FF2B5EF4-FFF2-40B4-BE49-F238E27FC236}">
                    <a16:creationId xmlns:a16="http://schemas.microsoft.com/office/drawing/2014/main" id="{CCFC3619-24C7-4A7B-AF68-7214716D64BD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33" name="Google Shape;2128;p37">
                <a:extLst>
                  <a:ext uri="{FF2B5EF4-FFF2-40B4-BE49-F238E27FC236}">
                    <a16:creationId xmlns:a16="http://schemas.microsoft.com/office/drawing/2014/main" id="{CA2805A8-5DB6-4D5C-B0BE-DBA26CEC694C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34" name="Google Shape;2129;p37">
                <a:extLst>
                  <a:ext uri="{FF2B5EF4-FFF2-40B4-BE49-F238E27FC236}">
                    <a16:creationId xmlns:a16="http://schemas.microsoft.com/office/drawing/2014/main" id="{192F06F7-06CB-4462-A073-E5D0F76CECAD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537" name="Google Shape;2122;p37">
            <a:extLst>
              <a:ext uri="{FF2B5EF4-FFF2-40B4-BE49-F238E27FC236}">
                <a16:creationId xmlns:a16="http://schemas.microsoft.com/office/drawing/2014/main" id="{1802CB5F-D2FC-4050-8632-88A47551DB74}"/>
              </a:ext>
            </a:extLst>
          </p:cNvPr>
          <p:cNvGrpSpPr/>
          <p:nvPr/>
        </p:nvGrpSpPr>
        <p:grpSpPr>
          <a:xfrm>
            <a:off x="4971495" y="4641454"/>
            <a:ext cx="309692" cy="352701"/>
            <a:chOff x="731647" y="2728277"/>
            <a:chExt cx="635100" cy="734984"/>
          </a:xfrm>
        </p:grpSpPr>
        <p:grpSp>
          <p:nvGrpSpPr>
            <p:cNvPr id="538" name="Google Shape;2123;p37">
              <a:extLst>
                <a:ext uri="{FF2B5EF4-FFF2-40B4-BE49-F238E27FC236}">
                  <a16:creationId xmlns:a16="http://schemas.microsoft.com/office/drawing/2014/main" id="{BD748F35-4501-4F79-AA8E-E7AFA80B9677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43" name="Google Shape;2124;p37">
                <a:extLst>
                  <a:ext uri="{FF2B5EF4-FFF2-40B4-BE49-F238E27FC236}">
                    <a16:creationId xmlns:a16="http://schemas.microsoft.com/office/drawing/2014/main" id="{75E77C56-6E04-46D5-81B4-8DA8551A4975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2125;p37">
                <a:extLst>
                  <a:ext uri="{FF2B5EF4-FFF2-40B4-BE49-F238E27FC236}">
                    <a16:creationId xmlns:a16="http://schemas.microsoft.com/office/drawing/2014/main" id="{1A9A218E-2143-4478-A419-24C7CBFCB494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39" name="Google Shape;2126;p37">
              <a:extLst>
                <a:ext uri="{FF2B5EF4-FFF2-40B4-BE49-F238E27FC236}">
                  <a16:creationId xmlns:a16="http://schemas.microsoft.com/office/drawing/2014/main" id="{E527BE99-1F55-4311-B18B-9781CBBA73F0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540" name="Google Shape;2127;p37">
                <a:extLst>
                  <a:ext uri="{FF2B5EF4-FFF2-40B4-BE49-F238E27FC236}">
                    <a16:creationId xmlns:a16="http://schemas.microsoft.com/office/drawing/2014/main" id="{1287137D-0A3B-4127-88FD-07EC79491154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41" name="Google Shape;2128;p37">
                <a:extLst>
                  <a:ext uri="{FF2B5EF4-FFF2-40B4-BE49-F238E27FC236}">
                    <a16:creationId xmlns:a16="http://schemas.microsoft.com/office/drawing/2014/main" id="{C805A00F-3824-43F4-BF56-BD8CDC31E302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42" name="Google Shape;2129;p37">
                <a:extLst>
                  <a:ext uri="{FF2B5EF4-FFF2-40B4-BE49-F238E27FC236}">
                    <a16:creationId xmlns:a16="http://schemas.microsoft.com/office/drawing/2014/main" id="{CDCFE9CF-BE00-418D-9430-695EE05F082D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545" name="Google Shape;2122;p37">
            <a:extLst>
              <a:ext uri="{FF2B5EF4-FFF2-40B4-BE49-F238E27FC236}">
                <a16:creationId xmlns:a16="http://schemas.microsoft.com/office/drawing/2014/main" id="{D262B805-1C2F-4BA6-B06E-E31BCD922FF4}"/>
              </a:ext>
            </a:extLst>
          </p:cNvPr>
          <p:cNvGrpSpPr/>
          <p:nvPr/>
        </p:nvGrpSpPr>
        <p:grpSpPr>
          <a:xfrm>
            <a:off x="7194790" y="4453427"/>
            <a:ext cx="779185" cy="741297"/>
            <a:chOff x="731647" y="2728277"/>
            <a:chExt cx="635100" cy="734984"/>
          </a:xfrm>
        </p:grpSpPr>
        <p:grpSp>
          <p:nvGrpSpPr>
            <p:cNvPr id="546" name="Google Shape;2123;p37">
              <a:extLst>
                <a:ext uri="{FF2B5EF4-FFF2-40B4-BE49-F238E27FC236}">
                  <a16:creationId xmlns:a16="http://schemas.microsoft.com/office/drawing/2014/main" id="{EEAAE21B-C263-448A-9CE0-FEE99655F918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51" name="Google Shape;2124;p37">
                <a:extLst>
                  <a:ext uri="{FF2B5EF4-FFF2-40B4-BE49-F238E27FC236}">
                    <a16:creationId xmlns:a16="http://schemas.microsoft.com/office/drawing/2014/main" id="{251A291E-7158-40F7-BDFD-105D2E4B178F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2125;p37">
                <a:extLst>
                  <a:ext uri="{FF2B5EF4-FFF2-40B4-BE49-F238E27FC236}">
                    <a16:creationId xmlns:a16="http://schemas.microsoft.com/office/drawing/2014/main" id="{BB87C731-B960-4A7D-84E9-FD0C1D0F9D28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47" name="Google Shape;2126;p37">
              <a:extLst>
                <a:ext uri="{FF2B5EF4-FFF2-40B4-BE49-F238E27FC236}">
                  <a16:creationId xmlns:a16="http://schemas.microsoft.com/office/drawing/2014/main" id="{F1944F4F-4016-4716-90DE-79BC73F52990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548" name="Google Shape;2127;p37">
                <a:extLst>
                  <a:ext uri="{FF2B5EF4-FFF2-40B4-BE49-F238E27FC236}">
                    <a16:creationId xmlns:a16="http://schemas.microsoft.com/office/drawing/2014/main" id="{C1D2F60C-546D-4FB4-97A2-9C655D879A38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49" name="Google Shape;2128;p37">
                <a:extLst>
                  <a:ext uri="{FF2B5EF4-FFF2-40B4-BE49-F238E27FC236}">
                    <a16:creationId xmlns:a16="http://schemas.microsoft.com/office/drawing/2014/main" id="{0D15C94A-B3FE-41BA-841A-AB296534FD41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50" name="Google Shape;2129;p37">
                <a:extLst>
                  <a:ext uri="{FF2B5EF4-FFF2-40B4-BE49-F238E27FC236}">
                    <a16:creationId xmlns:a16="http://schemas.microsoft.com/office/drawing/2014/main" id="{23168FF9-35A8-4389-8C49-1D64E5141945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553" name="Google Shape;2122;p37">
            <a:extLst>
              <a:ext uri="{FF2B5EF4-FFF2-40B4-BE49-F238E27FC236}">
                <a16:creationId xmlns:a16="http://schemas.microsoft.com/office/drawing/2014/main" id="{C9916BA7-1F5E-4AC4-8ED1-5BEB9B56D792}"/>
              </a:ext>
            </a:extLst>
          </p:cNvPr>
          <p:cNvGrpSpPr/>
          <p:nvPr/>
        </p:nvGrpSpPr>
        <p:grpSpPr>
          <a:xfrm>
            <a:off x="7718373" y="167270"/>
            <a:ext cx="739975" cy="772122"/>
            <a:chOff x="731647" y="2728277"/>
            <a:chExt cx="635100" cy="734984"/>
          </a:xfrm>
        </p:grpSpPr>
        <p:grpSp>
          <p:nvGrpSpPr>
            <p:cNvPr id="554" name="Google Shape;2123;p37">
              <a:extLst>
                <a:ext uri="{FF2B5EF4-FFF2-40B4-BE49-F238E27FC236}">
                  <a16:creationId xmlns:a16="http://schemas.microsoft.com/office/drawing/2014/main" id="{B46F69A1-C4E9-42BE-BEE0-E34E53117EF6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59" name="Google Shape;2124;p37">
                <a:extLst>
                  <a:ext uri="{FF2B5EF4-FFF2-40B4-BE49-F238E27FC236}">
                    <a16:creationId xmlns:a16="http://schemas.microsoft.com/office/drawing/2014/main" id="{8ABE4D11-C10C-4F5D-A39B-598E42DECCC2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2125;p37">
                <a:extLst>
                  <a:ext uri="{FF2B5EF4-FFF2-40B4-BE49-F238E27FC236}">
                    <a16:creationId xmlns:a16="http://schemas.microsoft.com/office/drawing/2014/main" id="{59B5CB69-D2EE-40A7-ACD8-7F57D7E8A515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55" name="Google Shape;2126;p37">
              <a:extLst>
                <a:ext uri="{FF2B5EF4-FFF2-40B4-BE49-F238E27FC236}">
                  <a16:creationId xmlns:a16="http://schemas.microsoft.com/office/drawing/2014/main" id="{AB3EE800-12D9-4D8F-AEB9-804BAF0BF40B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556" name="Google Shape;2127;p37">
                <a:extLst>
                  <a:ext uri="{FF2B5EF4-FFF2-40B4-BE49-F238E27FC236}">
                    <a16:creationId xmlns:a16="http://schemas.microsoft.com/office/drawing/2014/main" id="{4ADE4B27-673A-4810-A4DE-EEBE94E7F22A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57" name="Google Shape;2128;p37">
                <a:extLst>
                  <a:ext uri="{FF2B5EF4-FFF2-40B4-BE49-F238E27FC236}">
                    <a16:creationId xmlns:a16="http://schemas.microsoft.com/office/drawing/2014/main" id="{73BFA686-3C93-4465-B71F-93ECE91B0E85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58" name="Google Shape;2129;p37">
                <a:extLst>
                  <a:ext uri="{FF2B5EF4-FFF2-40B4-BE49-F238E27FC236}">
                    <a16:creationId xmlns:a16="http://schemas.microsoft.com/office/drawing/2014/main" id="{794F4B95-BF11-4706-A6FC-E7A0B6CEBABC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pic>
        <p:nvPicPr>
          <p:cNvPr id="5" name="Picture 4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0CC45772-3D60-4708-8913-AC07C10C5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7" y="1276572"/>
            <a:ext cx="7862385" cy="27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43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122;p37">
            <a:extLst>
              <a:ext uri="{FF2B5EF4-FFF2-40B4-BE49-F238E27FC236}">
                <a16:creationId xmlns:a16="http://schemas.microsoft.com/office/drawing/2014/main" id="{399C5F1D-2ABE-466B-B473-EAB19542BEA6}"/>
              </a:ext>
            </a:extLst>
          </p:cNvPr>
          <p:cNvGrpSpPr/>
          <p:nvPr/>
        </p:nvGrpSpPr>
        <p:grpSpPr>
          <a:xfrm>
            <a:off x="333767" y="89836"/>
            <a:ext cx="779243" cy="930265"/>
            <a:chOff x="731647" y="2728277"/>
            <a:chExt cx="635100" cy="734984"/>
          </a:xfrm>
        </p:grpSpPr>
        <p:grpSp>
          <p:nvGrpSpPr>
            <p:cNvPr id="5" name="Google Shape;2123;p37">
              <a:extLst>
                <a:ext uri="{FF2B5EF4-FFF2-40B4-BE49-F238E27FC236}">
                  <a16:creationId xmlns:a16="http://schemas.microsoft.com/office/drawing/2014/main" id="{7173EC17-4589-4FAF-9C46-BF7034A173BD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10" name="Google Shape;2124;p37">
                <a:extLst>
                  <a:ext uri="{FF2B5EF4-FFF2-40B4-BE49-F238E27FC236}">
                    <a16:creationId xmlns:a16="http://schemas.microsoft.com/office/drawing/2014/main" id="{19462A14-EAF2-4900-853A-B567A5216136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125;p37">
                <a:extLst>
                  <a:ext uri="{FF2B5EF4-FFF2-40B4-BE49-F238E27FC236}">
                    <a16:creationId xmlns:a16="http://schemas.microsoft.com/office/drawing/2014/main" id="{474BC9F3-0E66-41A8-B72F-92C5C220CBD4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" name="Google Shape;2126;p37">
              <a:extLst>
                <a:ext uri="{FF2B5EF4-FFF2-40B4-BE49-F238E27FC236}">
                  <a16:creationId xmlns:a16="http://schemas.microsoft.com/office/drawing/2014/main" id="{D5A27D07-1267-4DF6-88EC-495CCC1BB26B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7" name="Google Shape;2127;p37">
                <a:extLst>
                  <a:ext uri="{FF2B5EF4-FFF2-40B4-BE49-F238E27FC236}">
                    <a16:creationId xmlns:a16="http://schemas.microsoft.com/office/drawing/2014/main" id="{31171ED8-94F8-44B8-B324-ABA689E99FF7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8" name="Google Shape;2128;p37">
                <a:extLst>
                  <a:ext uri="{FF2B5EF4-FFF2-40B4-BE49-F238E27FC236}">
                    <a16:creationId xmlns:a16="http://schemas.microsoft.com/office/drawing/2014/main" id="{F6E54F6D-4F7F-4953-AAEE-23F372BA8B9E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9" name="Google Shape;2129;p37">
                <a:extLst>
                  <a:ext uri="{FF2B5EF4-FFF2-40B4-BE49-F238E27FC236}">
                    <a16:creationId xmlns:a16="http://schemas.microsoft.com/office/drawing/2014/main" id="{33410139-1B11-4E3F-ABEE-7A760AE000F2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12" name="Google Shape;2122;p37">
            <a:extLst>
              <a:ext uri="{FF2B5EF4-FFF2-40B4-BE49-F238E27FC236}">
                <a16:creationId xmlns:a16="http://schemas.microsoft.com/office/drawing/2014/main" id="{F101A229-0EB6-42D1-A9D1-E63153C8D66F}"/>
              </a:ext>
            </a:extLst>
          </p:cNvPr>
          <p:cNvGrpSpPr/>
          <p:nvPr/>
        </p:nvGrpSpPr>
        <p:grpSpPr>
          <a:xfrm>
            <a:off x="8046011" y="4213235"/>
            <a:ext cx="779243" cy="930265"/>
            <a:chOff x="731647" y="2728277"/>
            <a:chExt cx="635100" cy="734984"/>
          </a:xfrm>
        </p:grpSpPr>
        <p:grpSp>
          <p:nvGrpSpPr>
            <p:cNvPr id="13" name="Google Shape;2123;p37">
              <a:extLst>
                <a:ext uri="{FF2B5EF4-FFF2-40B4-BE49-F238E27FC236}">
                  <a16:creationId xmlns:a16="http://schemas.microsoft.com/office/drawing/2014/main" id="{A6691CD5-10D3-404B-A868-6578D99D5AF5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18" name="Google Shape;2124;p37">
                <a:extLst>
                  <a:ext uri="{FF2B5EF4-FFF2-40B4-BE49-F238E27FC236}">
                    <a16:creationId xmlns:a16="http://schemas.microsoft.com/office/drawing/2014/main" id="{65D85522-D9A1-4162-9956-6518B52C29D8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125;p37">
                <a:extLst>
                  <a:ext uri="{FF2B5EF4-FFF2-40B4-BE49-F238E27FC236}">
                    <a16:creationId xmlns:a16="http://schemas.microsoft.com/office/drawing/2014/main" id="{41F77FD5-3530-4C25-9C22-7D1F9BE59BE3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" name="Google Shape;2126;p37">
              <a:extLst>
                <a:ext uri="{FF2B5EF4-FFF2-40B4-BE49-F238E27FC236}">
                  <a16:creationId xmlns:a16="http://schemas.microsoft.com/office/drawing/2014/main" id="{6262701B-B660-439C-B0E7-2851A692C64C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15" name="Google Shape;2127;p37">
                <a:extLst>
                  <a:ext uri="{FF2B5EF4-FFF2-40B4-BE49-F238E27FC236}">
                    <a16:creationId xmlns:a16="http://schemas.microsoft.com/office/drawing/2014/main" id="{9BC06658-7B89-443D-AB80-7C1A64544F57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6" name="Google Shape;2128;p37">
                <a:extLst>
                  <a:ext uri="{FF2B5EF4-FFF2-40B4-BE49-F238E27FC236}">
                    <a16:creationId xmlns:a16="http://schemas.microsoft.com/office/drawing/2014/main" id="{1BEE8778-CA15-4DDB-BCC9-948138552C0F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7" name="Google Shape;2129;p37">
                <a:extLst>
                  <a:ext uri="{FF2B5EF4-FFF2-40B4-BE49-F238E27FC236}">
                    <a16:creationId xmlns:a16="http://schemas.microsoft.com/office/drawing/2014/main" id="{4D819CDF-4A12-44DD-B53D-6573E2D88BA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0" name="Google Shape;2122;p37">
            <a:extLst>
              <a:ext uri="{FF2B5EF4-FFF2-40B4-BE49-F238E27FC236}">
                <a16:creationId xmlns:a16="http://schemas.microsoft.com/office/drawing/2014/main" id="{1671785D-55FD-43AD-B9C1-426896D9A03B}"/>
              </a:ext>
            </a:extLst>
          </p:cNvPr>
          <p:cNvGrpSpPr/>
          <p:nvPr/>
        </p:nvGrpSpPr>
        <p:grpSpPr>
          <a:xfrm>
            <a:off x="506037" y="1112349"/>
            <a:ext cx="393897" cy="480076"/>
            <a:chOff x="731647" y="2728277"/>
            <a:chExt cx="635100" cy="734984"/>
          </a:xfrm>
        </p:grpSpPr>
        <p:grpSp>
          <p:nvGrpSpPr>
            <p:cNvPr id="21" name="Google Shape;2123;p37">
              <a:extLst>
                <a:ext uri="{FF2B5EF4-FFF2-40B4-BE49-F238E27FC236}">
                  <a16:creationId xmlns:a16="http://schemas.microsoft.com/office/drawing/2014/main" id="{3BEB9F11-E301-4658-A082-4EB4C416EB64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6" name="Google Shape;2124;p37">
                <a:extLst>
                  <a:ext uri="{FF2B5EF4-FFF2-40B4-BE49-F238E27FC236}">
                    <a16:creationId xmlns:a16="http://schemas.microsoft.com/office/drawing/2014/main" id="{44FEB7B4-1209-4F7E-930F-047004E025E8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125;p37">
                <a:extLst>
                  <a:ext uri="{FF2B5EF4-FFF2-40B4-BE49-F238E27FC236}">
                    <a16:creationId xmlns:a16="http://schemas.microsoft.com/office/drawing/2014/main" id="{F860F656-EE1F-4809-A3F9-0D175F09C11E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" name="Google Shape;2126;p37">
              <a:extLst>
                <a:ext uri="{FF2B5EF4-FFF2-40B4-BE49-F238E27FC236}">
                  <a16:creationId xmlns:a16="http://schemas.microsoft.com/office/drawing/2014/main" id="{0316929B-2938-47B4-A0F3-78286236E597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3" name="Google Shape;2127;p37">
                <a:extLst>
                  <a:ext uri="{FF2B5EF4-FFF2-40B4-BE49-F238E27FC236}">
                    <a16:creationId xmlns:a16="http://schemas.microsoft.com/office/drawing/2014/main" id="{DBADFCB7-186D-4964-9A9F-B4A023798828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4" name="Google Shape;2128;p37">
                <a:extLst>
                  <a:ext uri="{FF2B5EF4-FFF2-40B4-BE49-F238E27FC236}">
                    <a16:creationId xmlns:a16="http://schemas.microsoft.com/office/drawing/2014/main" id="{FF3E16E9-2891-46C2-A7A3-EED1153015CF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5" name="Google Shape;2129;p37">
                <a:extLst>
                  <a:ext uri="{FF2B5EF4-FFF2-40B4-BE49-F238E27FC236}">
                    <a16:creationId xmlns:a16="http://schemas.microsoft.com/office/drawing/2014/main" id="{7ADBD004-9A26-4C18-9CCA-D77BB3291BA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8" name="Google Shape;2122;p37">
            <a:extLst>
              <a:ext uri="{FF2B5EF4-FFF2-40B4-BE49-F238E27FC236}">
                <a16:creationId xmlns:a16="http://schemas.microsoft.com/office/drawing/2014/main" id="{296FD78F-D5B9-42DA-952C-68D042776DD8}"/>
              </a:ext>
            </a:extLst>
          </p:cNvPr>
          <p:cNvGrpSpPr/>
          <p:nvPr/>
        </p:nvGrpSpPr>
        <p:grpSpPr>
          <a:xfrm>
            <a:off x="8233026" y="3625892"/>
            <a:ext cx="393897" cy="480076"/>
            <a:chOff x="731647" y="2728277"/>
            <a:chExt cx="635100" cy="734984"/>
          </a:xfrm>
        </p:grpSpPr>
        <p:grpSp>
          <p:nvGrpSpPr>
            <p:cNvPr id="29" name="Google Shape;2123;p37">
              <a:extLst>
                <a:ext uri="{FF2B5EF4-FFF2-40B4-BE49-F238E27FC236}">
                  <a16:creationId xmlns:a16="http://schemas.microsoft.com/office/drawing/2014/main" id="{0FCC75D9-A84B-4F29-96B9-E047C98A3BCF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4" name="Google Shape;2124;p37">
                <a:extLst>
                  <a:ext uri="{FF2B5EF4-FFF2-40B4-BE49-F238E27FC236}">
                    <a16:creationId xmlns:a16="http://schemas.microsoft.com/office/drawing/2014/main" id="{173AADD5-7E80-4C24-ACFB-9428FF973B99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125;p37">
                <a:extLst>
                  <a:ext uri="{FF2B5EF4-FFF2-40B4-BE49-F238E27FC236}">
                    <a16:creationId xmlns:a16="http://schemas.microsoft.com/office/drawing/2014/main" id="{6C9A5221-A243-47B4-A45C-85ED4B7A96EB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0" name="Google Shape;2126;p37">
              <a:extLst>
                <a:ext uri="{FF2B5EF4-FFF2-40B4-BE49-F238E27FC236}">
                  <a16:creationId xmlns:a16="http://schemas.microsoft.com/office/drawing/2014/main" id="{9306B3DF-A92C-4EA5-AD2F-45B2EFAE384E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1" name="Google Shape;2127;p37">
                <a:extLst>
                  <a:ext uri="{FF2B5EF4-FFF2-40B4-BE49-F238E27FC236}">
                    <a16:creationId xmlns:a16="http://schemas.microsoft.com/office/drawing/2014/main" id="{6C4AABA0-9BC5-4277-9274-D8B1A1B93BE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" name="Google Shape;2128;p37">
                <a:extLst>
                  <a:ext uri="{FF2B5EF4-FFF2-40B4-BE49-F238E27FC236}">
                    <a16:creationId xmlns:a16="http://schemas.microsoft.com/office/drawing/2014/main" id="{8E7EB669-FE65-495A-9D70-ED4DF1E42F7C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3" name="Google Shape;2129;p37">
                <a:extLst>
                  <a:ext uri="{FF2B5EF4-FFF2-40B4-BE49-F238E27FC236}">
                    <a16:creationId xmlns:a16="http://schemas.microsoft.com/office/drawing/2014/main" id="{EF94D81A-D17E-4000-82DD-6C14FA1D0E9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6" name="Google Shape;2122;p37">
            <a:extLst>
              <a:ext uri="{FF2B5EF4-FFF2-40B4-BE49-F238E27FC236}">
                <a16:creationId xmlns:a16="http://schemas.microsoft.com/office/drawing/2014/main" id="{FD3B8990-2440-44B0-837D-44EF0ACC71EF}"/>
              </a:ext>
            </a:extLst>
          </p:cNvPr>
          <p:cNvGrpSpPr/>
          <p:nvPr/>
        </p:nvGrpSpPr>
        <p:grpSpPr>
          <a:xfrm>
            <a:off x="616926" y="1745854"/>
            <a:ext cx="221593" cy="286484"/>
            <a:chOff x="731647" y="2728277"/>
            <a:chExt cx="635100" cy="734984"/>
          </a:xfrm>
        </p:grpSpPr>
        <p:grpSp>
          <p:nvGrpSpPr>
            <p:cNvPr id="37" name="Google Shape;2123;p37">
              <a:extLst>
                <a:ext uri="{FF2B5EF4-FFF2-40B4-BE49-F238E27FC236}">
                  <a16:creationId xmlns:a16="http://schemas.microsoft.com/office/drawing/2014/main" id="{B8B30395-A1ED-47A5-A60D-B0412C26E509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42" name="Google Shape;2124;p37">
                <a:extLst>
                  <a:ext uri="{FF2B5EF4-FFF2-40B4-BE49-F238E27FC236}">
                    <a16:creationId xmlns:a16="http://schemas.microsoft.com/office/drawing/2014/main" id="{347C7147-94AD-4DEA-8B49-0CE0A83243B8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125;p37">
                <a:extLst>
                  <a:ext uri="{FF2B5EF4-FFF2-40B4-BE49-F238E27FC236}">
                    <a16:creationId xmlns:a16="http://schemas.microsoft.com/office/drawing/2014/main" id="{66850803-4DB8-4770-8A17-AAFE426175E9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8" name="Google Shape;2126;p37">
              <a:extLst>
                <a:ext uri="{FF2B5EF4-FFF2-40B4-BE49-F238E27FC236}">
                  <a16:creationId xmlns:a16="http://schemas.microsoft.com/office/drawing/2014/main" id="{0538F718-7277-48B8-BB22-F62051D302F8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9" name="Google Shape;2127;p37">
                <a:extLst>
                  <a:ext uri="{FF2B5EF4-FFF2-40B4-BE49-F238E27FC236}">
                    <a16:creationId xmlns:a16="http://schemas.microsoft.com/office/drawing/2014/main" id="{CEC4FCE5-26E8-4C1E-9251-1CA6EC83C4FA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0" name="Google Shape;2128;p37">
                <a:extLst>
                  <a:ext uri="{FF2B5EF4-FFF2-40B4-BE49-F238E27FC236}">
                    <a16:creationId xmlns:a16="http://schemas.microsoft.com/office/drawing/2014/main" id="{E905B02E-DF3A-40C3-9D25-AED817DAC170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" name="Google Shape;2129;p37">
                <a:extLst>
                  <a:ext uri="{FF2B5EF4-FFF2-40B4-BE49-F238E27FC236}">
                    <a16:creationId xmlns:a16="http://schemas.microsoft.com/office/drawing/2014/main" id="{9AEA548D-4509-4216-B051-A35825F7467D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4" name="Google Shape;2122;p37">
            <a:extLst>
              <a:ext uri="{FF2B5EF4-FFF2-40B4-BE49-F238E27FC236}">
                <a16:creationId xmlns:a16="http://schemas.microsoft.com/office/drawing/2014/main" id="{DFD8BFA4-AABE-4EE8-A04D-B23347D4EE4E}"/>
              </a:ext>
            </a:extLst>
          </p:cNvPr>
          <p:cNvGrpSpPr/>
          <p:nvPr/>
        </p:nvGrpSpPr>
        <p:grpSpPr>
          <a:xfrm>
            <a:off x="8328251" y="3150042"/>
            <a:ext cx="221593" cy="286484"/>
            <a:chOff x="731647" y="2728277"/>
            <a:chExt cx="635100" cy="734984"/>
          </a:xfrm>
        </p:grpSpPr>
        <p:grpSp>
          <p:nvGrpSpPr>
            <p:cNvPr id="45" name="Google Shape;2123;p37">
              <a:extLst>
                <a:ext uri="{FF2B5EF4-FFF2-40B4-BE49-F238E27FC236}">
                  <a16:creationId xmlns:a16="http://schemas.microsoft.com/office/drawing/2014/main" id="{F0C18B8A-4BDF-4A19-9FEF-CFAF8DA65850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0" name="Google Shape;2124;p37">
                <a:extLst>
                  <a:ext uri="{FF2B5EF4-FFF2-40B4-BE49-F238E27FC236}">
                    <a16:creationId xmlns:a16="http://schemas.microsoft.com/office/drawing/2014/main" id="{F609D9BC-2E2E-4DBA-A006-7FEEDB801CE1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125;p37">
                <a:extLst>
                  <a:ext uri="{FF2B5EF4-FFF2-40B4-BE49-F238E27FC236}">
                    <a16:creationId xmlns:a16="http://schemas.microsoft.com/office/drawing/2014/main" id="{3B11EF29-3B91-4867-AE4C-55887B22FB8A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6" name="Google Shape;2126;p37">
              <a:extLst>
                <a:ext uri="{FF2B5EF4-FFF2-40B4-BE49-F238E27FC236}">
                  <a16:creationId xmlns:a16="http://schemas.microsoft.com/office/drawing/2014/main" id="{4E88B037-8329-4814-996A-011482EFC071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47" name="Google Shape;2127;p37">
                <a:extLst>
                  <a:ext uri="{FF2B5EF4-FFF2-40B4-BE49-F238E27FC236}">
                    <a16:creationId xmlns:a16="http://schemas.microsoft.com/office/drawing/2014/main" id="{69DC7361-D8FD-41CB-87A9-555A9A767A3E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8" name="Google Shape;2128;p37">
                <a:extLst>
                  <a:ext uri="{FF2B5EF4-FFF2-40B4-BE49-F238E27FC236}">
                    <a16:creationId xmlns:a16="http://schemas.microsoft.com/office/drawing/2014/main" id="{12A610F1-DC75-43E6-8E01-65A934D5FCA8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9" name="Google Shape;2129;p37">
                <a:extLst>
                  <a:ext uri="{FF2B5EF4-FFF2-40B4-BE49-F238E27FC236}">
                    <a16:creationId xmlns:a16="http://schemas.microsoft.com/office/drawing/2014/main" id="{5A57B7F9-C23B-4748-935C-5F98E50C50B4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pic>
        <p:nvPicPr>
          <p:cNvPr id="52" name="Picture 51" descr="A child in a car seat&#10;&#10;Description automatically generated with low confidence">
            <a:extLst>
              <a:ext uri="{FF2B5EF4-FFF2-40B4-BE49-F238E27FC236}">
                <a16:creationId xmlns:a16="http://schemas.microsoft.com/office/drawing/2014/main" id="{88237B71-B109-43EB-9C49-CCE71BC63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71" b="5941"/>
          <a:stretch/>
        </p:blipFill>
        <p:spPr>
          <a:xfrm>
            <a:off x="1258815" y="605142"/>
            <a:ext cx="6683150" cy="39332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197D3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4772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122;p37">
            <a:extLst>
              <a:ext uri="{FF2B5EF4-FFF2-40B4-BE49-F238E27FC236}">
                <a16:creationId xmlns:a16="http://schemas.microsoft.com/office/drawing/2014/main" id="{8625BB6D-4C17-4331-A5DE-4C4957BFCE8D}"/>
              </a:ext>
            </a:extLst>
          </p:cNvPr>
          <p:cNvGrpSpPr/>
          <p:nvPr/>
        </p:nvGrpSpPr>
        <p:grpSpPr>
          <a:xfrm>
            <a:off x="8040497" y="465974"/>
            <a:ext cx="635100" cy="734984"/>
            <a:chOff x="731647" y="2728277"/>
            <a:chExt cx="635100" cy="734984"/>
          </a:xfrm>
        </p:grpSpPr>
        <p:grpSp>
          <p:nvGrpSpPr>
            <p:cNvPr id="290" name="Google Shape;2123;p37">
              <a:extLst>
                <a:ext uri="{FF2B5EF4-FFF2-40B4-BE49-F238E27FC236}">
                  <a16:creationId xmlns:a16="http://schemas.microsoft.com/office/drawing/2014/main" id="{2599AE29-6996-4C5D-9132-97C6EC63F8C1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95" name="Google Shape;2124;p37">
                <a:extLst>
                  <a:ext uri="{FF2B5EF4-FFF2-40B4-BE49-F238E27FC236}">
                    <a16:creationId xmlns:a16="http://schemas.microsoft.com/office/drawing/2014/main" id="{66D55CA7-41E7-45A6-AC5E-5DCBE55002E1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125;p37">
                <a:extLst>
                  <a:ext uri="{FF2B5EF4-FFF2-40B4-BE49-F238E27FC236}">
                    <a16:creationId xmlns:a16="http://schemas.microsoft.com/office/drawing/2014/main" id="{9D80508F-4CD7-4788-B511-9ED77802191F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91" name="Google Shape;2126;p37">
              <a:extLst>
                <a:ext uri="{FF2B5EF4-FFF2-40B4-BE49-F238E27FC236}">
                  <a16:creationId xmlns:a16="http://schemas.microsoft.com/office/drawing/2014/main" id="{365B37DE-FEB9-4394-962A-2083AC6F3667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92" name="Google Shape;2127;p37">
                <a:extLst>
                  <a:ext uri="{FF2B5EF4-FFF2-40B4-BE49-F238E27FC236}">
                    <a16:creationId xmlns:a16="http://schemas.microsoft.com/office/drawing/2014/main" id="{15FAAABA-DC1D-4B1C-9EB6-DE85DF4CAFCD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93" name="Google Shape;2128;p37">
                <a:extLst>
                  <a:ext uri="{FF2B5EF4-FFF2-40B4-BE49-F238E27FC236}">
                    <a16:creationId xmlns:a16="http://schemas.microsoft.com/office/drawing/2014/main" id="{33F42EFF-A602-4E2D-924A-137C4AABF870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94" name="Google Shape;2129;p37">
                <a:extLst>
                  <a:ext uri="{FF2B5EF4-FFF2-40B4-BE49-F238E27FC236}">
                    <a16:creationId xmlns:a16="http://schemas.microsoft.com/office/drawing/2014/main" id="{FA09A739-0DEC-417D-AF4C-9724C075AD92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97" name="Google Shape;2122;p37">
            <a:extLst>
              <a:ext uri="{FF2B5EF4-FFF2-40B4-BE49-F238E27FC236}">
                <a16:creationId xmlns:a16="http://schemas.microsoft.com/office/drawing/2014/main" id="{A65887C0-65C6-48F9-BA87-6E108A2C64A5}"/>
              </a:ext>
            </a:extLst>
          </p:cNvPr>
          <p:cNvGrpSpPr/>
          <p:nvPr/>
        </p:nvGrpSpPr>
        <p:grpSpPr>
          <a:xfrm>
            <a:off x="7026300" y="147502"/>
            <a:ext cx="345200" cy="403222"/>
            <a:chOff x="731647" y="2728277"/>
            <a:chExt cx="635100" cy="734984"/>
          </a:xfrm>
        </p:grpSpPr>
        <p:grpSp>
          <p:nvGrpSpPr>
            <p:cNvPr id="298" name="Google Shape;2123;p37">
              <a:extLst>
                <a:ext uri="{FF2B5EF4-FFF2-40B4-BE49-F238E27FC236}">
                  <a16:creationId xmlns:a16="http://schemas.microsoft.com/office/drawing/2014/main" id="{35EE54B0-9181-4F1D-86C5-8F0977DDF311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03" name="Google Shape;2124;p37">
                <a:extLst>
                  <a:ext uri="{FF2B5EF4-FFF2-40B4-BE49-F238E27FC236}">
                    <a16:creationId xmlns:a16="http://schemas.microsoft.com/office/drawing/2014/main" id="{A84EB38D-62DE-4A26-9A11-C668A71DB732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125;p37">
                <a:extLst>
                  <a:ext uri="{FF2B5EF4-FFF2-40B4-BE49-F238E27FC236}">
                    <a16:creationId xmlns:a16="http://schemas.microsoft.com/office/drawing/2014/main" id="{4E703373-E5BB-49C0-B289-A2F89C96E555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99" name="Google Shape;2126;p37">
              <a:extLst>
                <a:ext uri="{FF2B5EF4-FFF2-40B4-BE49-F238E27FC236}">
                  <a16:creationId xmlns:a16="http://schemas.microsoft.com/office/drawing/2014/main" id="{A1AB37DF-9C53-4871-A9E9-B19E9B0A61F7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00" name="Google Shape;2127;p37">
                <a:extLst>
                  <a:ext uri="{FF2B5EF4-FFF2-40B4-BE49-F238E27FC236}">
                    <a16:creationId xmlns:a16="http://schemas.microsoft.com/office/drawing/2014/main" id="{8FAB9E63-C652-49D3-931E-03733AB02C71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01" name="Google Shape;2128;p37">
                <a:extLst>
                  <a:ext uri="{FF2B5EF4-FFF2-40B4-BE49-F238E27FC236}">
                    <a16:creationId xmlns:a16="http://schemas.microsoft.com/office/drawing/2014/main" id="{98FFBD2B-4F90-4834-8547-6C7F6E917B8F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02" name="Google Shape;2129;p37">
                <a:extLst>
                  <a:ext uri="{FF2B5EF4-FFF2-40B4-BE49-F238E27FC236}">
                    <a16:creationId xmlns:a16="http://schemas.microsoft.com/office/drawing/2014/main" id="{BD907EC5-AA15-47DE-B2EE-8C1B1AE732B3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05" name="Google Shape;2122;p37">
            <a:extLst>
              <a:ext uri="{FF2B5EF4-FFF2-40B4-BE49-F238E27FC236}">
                <a16:creationId xmlns:a16="http://schemas.microsoft.com/office/drawing/2014/main" id="{16501A50-B7EC-46C2-805F-289C9B4927C2}"/>
              </a:ext>
            </a:extLst>
          </p:cNvPr>
          <p:cNvGrpSpPr/>
          <p:nvPr/>
        </p:nvGrpSpPr>
        <p:grpSpPr>
          <a:xfrm>
            <a:off x="8726031" y="223624"/>
            <a:ext cx="232969" cy="225807"/>
            <a:chOff x="731647" y="2728277"/>
            <a:chExt cx="635100" cy="734984"/>
          </a:xfrm>
        </p:grpSpPr>
        <p:grpSp>
          <p:nvGrpSpPr>
            <p:cNvPr id="306" name="Google Shape;2123;p37">
              <a:extLst>
                <a:ext uri="{FF2B5EF4-FFF2-40B4-BE49-F238E27FC236}">
                  <a16:creationId xmlns:a16="http://schemas.microsoft.com/office/drawing/2014/main" id="{704CB23F-C5C5-467F-8403-A1A4542B481F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11" name="Google Shape;2124;p37">
                <a:extLst>
                  <a:ext uri="{FF2B5EF4-FFF2-40B4-BE49-F238E27FC236}">
                    <a16:creationId xmlns:a16="http://schemas.microsoft.com/office/drawing/2014/main" id="{524183B0-93E2-45FE-9D44-90AF00E8A9D5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2125;p37">
                <a:extLst>
                  <a:ext uri="{FF2B5EF4-FFF2-40B4-BE49-F238E27FC236}">
                    <a16:creationId xmlns:a16="http://schemas.microsoft.com/office/drawing/2014/main" id="{A0DAEFC1-A498-4B46-AB40-8EFAF7BD9E88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07" name="Google Shape;2126;p37">
              <a:extLst>
                <a:ext uri="{FF2B5EF4-FFF2-40B4-BE49-F238E27FC236}">
                  <a16:creationId xmlns:a16="http://schemas.microsoft.com/office/drawing/2014/main" id="{1867FF89-77E6-45E3-AD66-52AB4CBF6C02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08" name="Google Shape;2127;p37">
                <a:extLst>
                  <a:ext uri="{FF2B5EF4-FFF2-40B4-BE49-F238E27FC236}">
                    <a16:creationId xmlns:a16="http://schemas.microsoft.com/office/drawing/2014/main" id="{894F80F5-D6E7-41F1-A542-DCD437A9C984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09" name="Google Shape;2128;p37">
                <a:extLst>
                  <a:ext uri="{FF2B5EF4-FFF2-40B4-BE49-F238E27FC236}">
                    <a16:creationId xmlns:a16="http://schemas.microsoft.com/office/drawing/2014/main" id="{130CC2EE-79CB-4795-8ABF-D77A9D3FF4C0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0" name="Google Shape;2129;p37">
                <a:extLst>
                  <a:ext uri="{FF2B5EF4-FFF2-40B4-BE49-F238E27FC236}">
                    <a16:creationId xmlns:a16="http://schemas.microsoft.com/office/drawing/2014/main" id="{7AF85E78-2D1A-4B29-BF5C-AC9E32A5DE73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pic>
        <p:nvPicPr>
          <p:cNvPr id="8" name="Picture 7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158F324B-8DE0-419E-9032-A33D9D86A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27" y="1293247"/>
            <a:ext cx="4611821" cy="3076183"/>
          </a:xfrm>
          <a:prstGeom prst="snip2DiagRect">
            <a:avLst>
              <a:gd name="adj1" fmla="val 13425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197D3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15" name="Google Shape;1690;p35">
            <a:extLst>
              <a:ext uri="{FF2B5EF4-FFF2-40B4-BE49-F238E27FC236}">
                <a16:creationId xmlns:a16="http://schemas.microsoft.com/office/drawing/2014/main" id="{DCEA9EDC-41BB-43DF-BB4A-D1CE0F80C815}"/>
              </a:ext>
            </a:extLst>
          </p:cNvPr>
          <p:cNvGrpSpPr/>
          <p:nvPr/>
        </p:nvGrpSpPr>
        <p:grpSpPr>
          <a:xfrm>
            <a:off x="-150376" y="783524"/>
            <a:ext cx="5343540" cy="4183680"/>
            <a:chOff x="469775" y="238125"/>
            <a:chExt cx="6679425" cy="5229600"/>
          </a:xfrm>
        </p:grpSpPr>
        <p:sp>
          <p:nvSpPr>
            <p:cNvPr id="316" name="Google Shape;1691;p35">
              <a:extLst>
                <a:ext uri="{FF2B5EF4-FFF2-40B4-BE49-F238E27FC236}">
                  <a16:creationId xmlns:a16="http://schemas.microsoft.com/office/drawing/2014/main" id="{513744BC-8EF1-4CA9-914A-ADB034760A85}"/>
                </a:ext>
              </a:extLst>
            </p:cNvPr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692;p35">
              <a:extLst>
                <a:ext uri="{FF2B5EF4-FFF2-40B4-BE49-F238E27FC236}">
                  <a16:creationId xmlns:a16="http://schemas.microsoft.com/office/drawing/2014/main" id="{41812EE8-3579-4C6E-B81F-C3AB004A2528}"/>
                </a:ext>
              </a:extLst>
            </p:cNvPr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rgbClr val="F7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1693;p35">
              <a:extLst>
                <a:ext uri="{FF2B5EF4-FFF2-40B4-BE49-F238E27FC236}">
                  <a16:creationId xmlns:a16="http://schemas.microsoft.com/office/drawing/2014/main" id="{11E8CCDE-BB25-4485-9593-69105856C2D1}"/>
                </a:ext>
              </a:extLst>
            </p:cNvPr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694;p35">
              <a:extLst>
                <a:ext uri="{FF2B5EF4-FFF2-40B4-BE49-F238E27FC236}">
                  <a16:creationId xmlns:a16="http://schemas.microsoft.com/office/drawing/2014/main" id="{879FCE1B-2BF7-497B-B22D-58584A1F9373}"/>
                </a:ext>
              </a:extLst>
            </p:cNvPr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695;p35">
              <a:extLst>
                <a:ext uri="{FF2B5EF4-FFF2-40B4-BE49-F238E27FC236}">
                  <a16:creationId xmlns:a16="http://schemas.microsoft.com/office/drawing/2014/main" id="{45947758-F939-48D7-98A0-047F12E74C81}"/>
                </a:ext>
              </a:extLst>
            </p:cNvPr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1696;p35">
              <a:extLst>
                <a:ext uri="{FF2B5EF4-FFF2-40B4-BE49-F238E27FC236}">
                  <a16:creationId xmlns:a16="http://schemas.microsoft.com/office/drawing/2014/main" id="{53F34323-AC5F-4F44-A028-458CF770A27C}"/>
                </a:ext>
              </a:extLst>
            </p:cNvPr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697;p35">
              <a:extLst>
                <a:ext uri="{FF2B5EF4-FFF2-40B4-BE49-F238E27FC236}">
                  <a16:creationId xmlns:a16="http://schemas.microsoft.com/office/drawing/2014/main" id="{E94EF192-DC7B-4BE1-9218-65925AE9BE02}"/>
                </a:ext>
              </a:extLst>
            </p:cNvPr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698;p35">
              <a:extLst>
                <a:ext uri="{FF2B5EF4-FFF2-40B4-BE49-F238E27FC236}">
                  <a16:creationId xmlns:a16="http://schemas.microsoft.com/office/drawing/2014/main" id="{36A48746-B8D2-4EE9-81E2-A4C43C7A132F}"/>
                </a:ext>
              </a:extLst>
            </p:cNvPr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699;p35">
              <a:extLst>
                <a:ext uri="{FF2B5EF4-FFF2-40B4-BE49-F238E27FC236}">
                  <a16:creationId xmlns:a16="http://schemas.microsoft.com/office/drawing/2014/main" id="{7C045597-9769-4EF8-96F9-092B07C2CF90}"/>
                </a:ext>
              </a:extLst>
            </p:cNvPr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700;p35">
              <a:extLst>
                <a:ext uri="{FF2B5EF4-FFF2-40B4-BE49-F238E27FC236}">
                  <a16:creationId xmlns:a16="http://schemas.microsoft.com/office/drawing/2014/main" id="{EAA33BDC-CB37-4104-A3F2-D9299ADBE77E}"/>
                </a:ext>
              </a:extLst>
            </p:cNvPr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701;p35">
              <a:extLst>
                <a:ext uri="{FF2B5EF4-FFF2-40B4-BE49-F238E27FC236}">
                  <a16:creationId xmlns:a16="http://schemas.microsoft.com/office/drawing/2014/main" id="{6F990026-B92F-4864-B492-91466A830E30}"/>
                </a:ext>
              </a:extLst>
            </p:cNvPr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702;p35">
              <a:extLst>
                <a:ext uri="{FF2B5EF4-FFF2-40B4-BE49-F238E27FC236}">
                  <a16:creationId xmlns:a16="http://schemas.microsoft.com/office/drawing/2014/main" id="{B5FF1D10-37A1-4BAA-8A12-A7A704BE4914}"/>
                </a:ext>
              </a:extLst>
            </p:cNvPr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703;p35">
              <a:extLst>
                <a:ext uri="{FF2B5EF4-FFF2-40B4-BE49-F238E27FC236}">
                  <a16:creationId xmlns:a16="http://schemas.microsoft.com/office/drawing/2014/main" id="{E1B69690-13E4-4911-8161-0E4385F2C18D}"/>
                </a:ext>
              </a:extLst>
            </p:cNvPr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704;p35">
              <a:extLst>
                <a:ext uri="{FF2B5EF4-FFF2-40B4-BE49-F238E27FC236}">
                  <a16:creationId xmlns:a16="http://schemas.microsoft.com/office/drawing/2014/main" id="{304DD9DD-2953-4C41-8CAF-659BDE205A55}"/>
                </a:ext>
              </a:extLst>
            </p:cNvPr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705;p35">
              <a:extLst>
                <a:ext uri="{FF2B5EF4-FFF2-40B4-BE49-F238E27FC236}">
                  <a16:creationId xmlns:a16="http://schemas.microsoft.com/office/drawing/2014/main" id="{B0AEA1C3-280B-435C-A12A-4A8FCE259870}"/>
                </a:ext>
              </a:extLst>
            </p:cNvPr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706;p35">
              <a:extLst>
                <a:ext uri="{FF2B5EF4-FFF2-40B4-BE49-F238E27FC236}">
                  <a16:creationId xmlns:a16="http://schemas.microsoft.com/office/drawing/2014/main" id="{E0C0E812-6F7B-4FCE-AB4A-E50CCDB71524}"/>
                </a:ext>
              </a:extLst>
            </p:cNvPr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707;p35">
              <a:extLst>
                <a:ext uri="{FF2B5EF4-FFF2-40B4-BE49-F238E27FC236}">
                  <a16:creationId xmlns:a16="http://schemas.microsoft.com/office/drawing/2014/main" id="{4C332A45-DFFB-4ED9-A7BD-4DC01D535E76}"/>
                </a:ext>
              </a:extLst>
            </p:cNvPr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708;p35">
              <a:extLst>
                <a:ext uri="{FF2B5EF4-FFF2-40B4-BE49-F238E27FC236}">
                  <a16:creationId xmlns:a16="http://schemas.microsoft.com/office/drawing/2014/main" id="{FDAADB61-A55E-4BE3-90A3-325BC04963DE}"/>
                </a:ext>
              </a:extLst>
            </p:cNvPr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709;p35">
              <a:extLst>
                <a:ext uri="{FF2B5EF4-FFF2-40B4-BE49-F238E27FC236}">
                  <a16:creationId xmlns:a16="http://schemas.microsoft.com/office/drawing/2014/main" id="{189D1906-DB81-4C11-BAF7-A97A780AF86B}"/>
                </a:ext>
              </a:extLst>
            </p:cNvPr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710;p35">
              <a:extLst>
                <a:ext uri="{FF2B5EF4-FFF2-40B4-BE49-F238E27FC236}">
                  <a16:creationId xmlns:a16="http://schemas.microsoft.com/office/drawing/2014/main" id="{36A56E36-780B-40F5-A197-B228163AF04B}"/>
                </a:ext>
              </a:extLst>
            </p:cNvPr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711;p35">
              <a:extLst>
                <a:ext uri="{FF2B5EF4-FFF2-40B4-BE49-F238E27FC236}">
                  <a16:creationId xmlns:a16="http://schemas.microsoft.com/office/drawing/2014/main" id="{904E6D15-E00A-4262-B5FD-CE08222DBD15}"/>
                </a:ext>
              </a:extLst>
            </p:cNvPr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712;p35">
              <a:extLst>
                <a:ext uri="{FF2B5EF4-FFF2-40B4-BE49-F238E27FC236}">
                  <a16:creationId xmlns:a16="http://schemas.microsoft.com/office/drawing/2014/main" id="{D76F0B05-0D5C-4C17-853C-1806B1C38EFD}"/>
                </a:ext>
              </a:extLst>
            </p:cNvPr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713;p35">
              <a:extLst>
                <a:ext uri="{FF2B5EF4-FFF2-40B4-BE49-F238E27FC236}">
                  <a16:creationId xmlns:a16="http://schemas.microsoft.com/office/drawing/2014/main" id="{91276E9F-7161-45CB-8B17-03F8FFB778B9}"/>
                </a:ext>
              </a:extLst>
            </p:cNvPr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714;p35">
              <a:extLst>
                <a:ext uri="{FF2B5EF4-FFF2-40B4-BE49-F238E27FC236}">
                  <a16:creationId xmlns:a16="http://schemas.microsoft.com/office/drawing/2014/main" id="{A3478D64-33D0-4D22-8B59-C3C30CEF1CA0}"/>
                </a:ext>
              </a:extLst>
            </p:cNvPr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715;p35">
              <a:extLst>
                <a:ext uri="{FF2B5EF4-FFF2-40B4-BE49-F238E27FC236}">
                  <a16:creationId xmlns:a16="http://schemas.microsoft.com/office/drawing/2014/main" id="{4C57EE59-90C1-486C-9499-D374C96D1C69}"/>
                </a:ext>
              </a:extLst>
            </p:cNvPr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716;p35">
              <a:extLst>
                <a:ext uri="{FF2B5EF4-FFF2-40B4-BE49-F238E27FC236}">
                  <a16:creationId xmlns:a16="http://schemas.microsoft.com/office/drawing/2014/main" id="{40261D78-2594-4C78-9335-FCCA9010ACD9}"/>
                </a:ext>
              </a:extLst>
            </p:cNvPr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717;p35">
              <a:extLst>
                <a:ext uri="{FF2B5EF4-FFF2-40B4-BE49-F238E27FC236}">
                  <a16:creationId xmlns:a16="http://schemas.microsoft.com/office/drawing/2014/main" id="{F32C39B0-5FCC-44D4-93B8-CC72A6A96125}"/>
                </a:ext>
              </a:extLst>
            </p:cNvPr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718;p35">
              <a:extLst>
                <a:ext uri="{FF2B5EF4-FFF2-40B4-BE49-F238E27FC236}">
                  <a16:creationId xmlns:a16="http://schemas.microsoft.com/office/drawing/2014/main" id="{C22D605B-A35D-46C9-A19D-6DD73C9ABFF2}"/>
                </a:ext>
              </a:extLst>
            </p:cNvPr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719;p35">
              <a:extLst>
                <a:ext uri="{FF2B5EF4-FFF2-40B4-BE49-F238E27FC236}">
                  <a16:creationId xmlns:a16="http://schemas.microsoft.com/office/drawing/2014/main" id="{73AE4211-CF9E-483F-9930-C45A4FC106E0}"/>
                </a:ext>
              </a:extLst>
            </p:cNvPr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720;p35">
              <a:extLst>
                <a:ext uri="{FF2B5EF4-FFF2-40B4-BE49-F238E27FC236}">
                  <a16:creationId xmlns:a16="http://schemas.microsoft.com/office/drawing/2014/main" id="{781D766A-8F7B-4356-A6A2-FCE3736C320E}"/>
                </a:ext>
              </a:extLst>
            </p:cNvPr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721;p35">
              <a:extLst>
                <a:ext uri="{FF2B5EF4-FFF2-40B4-BE49-F238E27FC236}">
                  <a16:creationId xmlns:a16="http://schemas.microsoft.com/office/drawing/2014/main" id="{C5A53AAE-3454-4D7C-B681-09B7F5DF0BA3}"/>
                </a:ext>
              </a:extLst>
            </p:cNvPr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722;p35">
              <a:extLst>
                <a:ext uri="{FF2B5EF4-FFF2-40B4-BE49-F238E27FC236}">
                  <a16:creationId xmlns:a16="http://schemas.microsoft.com/office/drawing/2014/main" id="{57E05F91-CE39-47DD-9588-88341BEB16CE}"/>
                </a:ext>
              </a:extLst>
            </p:cNvPr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723;p35">
              <a:extLst>
                <a:ext uri="{FF2B5EF4-FFF2-40B4-BE49-F238E27FC236}">
                  <a16:creationId xmlns:a16="http://schemas.microsoft.com/office/drawing/2014/main" id="{AABDECB9-E86A-43B3-B263-D22A02DEC591}"/>
                </a:ext>
              </a:extLst>
            </p:cNvPr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724;p35">
              <a:extLst>
                <a:ext uri="{FF2B5EF4-FFF2-40B4-BE49-F238E27FC236}">
                  <a16:creationId xmlns:a16="http://schemas.microsoft.com/office/drawing/2014/main" id="{88B112FA-B81D-4BC9-9229-D7E1DA507260}"/>
                </a:ext>
              </a:extLst>
            </p:cNvPr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725;p35">
              <a:extLst>
                <a:ext uri="{FF2B5EF4-FFF2-40B4-BE49-F238E27FC236}">
                  <a16:creationId xmlns:a16="http://schemas.microsoft.com/office/drawing/2014/main" id="{B3A1D575-6D33-4C7C-80BF-CC910C839154}"/>
                </a:ext>
              </a:extLst>
            </p:cNvPr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726;p35">
              <a:extLst>
                <a:ext uri="{FF2B5EF4-FFF2-40B4-BE49-F238E27FC236}">
                  <a16:creationId xmlns:a16="http://schemas.microsoft.com/office/drawing/2014/main" id="{C50CD3CF-4194-48E0-B76F-346164F02117}"/>
                </a:ext>
              </a:extLst>
            </p:cNvPr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727;p35">
              <a:extLst>
                <a:ext uri="{FF2B5EF4-FFF2-40B4-BE49-F238E27FC236}">
                  <a16:creationId xmlns:a16="http://schemas.microsoft.com/office/drawing/2014/main" id="{79A87BF2-CD7F-4F9C-8010-9D3E162F521A}"/>
                </a:ext>
              </a:extLst>
            </p:cNvPr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728;p35">
              <a:extLst>
                <a:ext uri="{FF2B5EF4-FFF2-40B4-BE49-F238E27FC236}">
                  <a16:creationId xmlns:a16="http://schemas.microsoft.com/office/drawing/2014/main" id="{63F5AD6B-2584-4969-894B-0821A258A568}"/>
                </a:ext>
              </a:extLst>
            </p:cNvPr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729;p35">
              <a:extLst>
                <a:ext uri="{FF2B5EF4-FFF2-40B4-BE49-F238E27FC236}">
                  <a16:creationId xmlns:a16="http://schemas.microsoft.com/office/drawing/2014/main" id="{4145ED34-45AA-49CF-8A97-68BE5110975C}"/>
                </a:ext>
              </a:extLst>
            </p:cNvPr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730;p35">
              <a:extLst>
                <a:ext uri="{FF2B5EF4-FFF2-40B4-BE49-F238E27FC236}">
                  <a16:creationId xmlns:a16="http://schemas.microsoft.com/office/drawing/2014/main" id="{6692C3EE-885C-4831-A1D8-3A762482C727}"/>
                </a:ext>
              </a:extLst>
            </p:cNvPr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731;p35">
              <a:extLst>
                <a:ext uri="{FF2B5EF4-FFF2-40B4-BE49-F238E27FC236}">
                  <a16:creationId xmlns:a16="http://schemas.microsoft.com/office/drawing/2014/main" id="{55763DBA-FD67-461A-9F2B-5A77A1D9931A}"/>
                </a:ext>
              </a:extLst>
            </p:cNvPr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732;p35">
              <a:extLst>
                <a:ext uri="{FF2B5EF4-FFF2-40B4-BE49-F238E27FC236}">
                  <a16:creationId xmlns:a16="http://schemas.microsoft.com/office/drawing/2014/main" id="{3364B445-403E-47E3-B63A-BAFFBD8738A4}"/>
                </a:ext>
              </a:extLst>
            </p:cNvPr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733;p35">
              <a:extLst>
                <a:ext uri="{FF2B5EF4-FFF2-40B4-BE49-F238E27FC236}">
                  <a16:creationId xmlns:a16="http://schemas.microsoft.com/office/drawing/2014/main" id="{2C3620D1-13E3-492D-9E91-57580BD77F88}"/>
                </a:ext>
              </a:extLst>
            </p:cNvPr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734;p35">
              <a:extLst>
                <a:ext uri="{FF2B5EF4-FFF2-40B4-BE49-F238E27FC236}">
                  <a16:creationId xmlns:a16="http://schemas.microsoft.com/office/drawing/2014/main" id="{8A278BBE-9154-4ABA-91CA-EF819E830FBB}"/>
                </a:ext>
              </a:extLst>
            </p:cNvPr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735;p35">
              <a:extLst>
                <a:ext uri="{FF2B5EF4-FFF2-40B4-BE49-F238E27FC236}">
                  <a16:creationId xmlns:a16="http://schemas.microsoft.com/office/drawing/2014/main" id="{5AB55476-69CF-4BAF-B022-CA643946812F}"/>
                </a:ext>
              </a:extLst>
            </p:cNvPr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736;p35">
              <a:extLst>
                <a:ext uri="{FF2B5EF4-FFF2-40B4-BE49-F238E27FC236}">
                  <a16:creationId xmlns:a16="http://schemas.microsoft.com/office/drawing/2014/main" id="{339DEBCA-E391-4CEC-9EA9-7D7D3DE3E276}"/>
                </a:ext>
              </a:extLst>
            </p:cNvPr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737;p35">
              <a:extLst>
                <a:ext uri="{FF2B5EF4-FFF2-40B4-BE49-F238E27FC236}">
                  <a16:creationId xmlns:a16="http://schemas.microsoft.com/office/drawing/2014/main" id="{A15157F3-3190-466F-86EB-3745401948CD}"/>
                </a:ext>
              </a:extLst>
            </p:cNvPr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738;p35">
              <a:extLst>
                <a:ext uri="{FF2B5EF4-FFF2-40B4-BE49-F238E27FC236}">
                  <a16:creationId xmlns:a16="http://schemas.microsoft.com/office/drawing/2014/main" id="{BED6FFF6-83A7-448D-A4E6-4EAEFC3B2CC4}"/>
                </a:ext>
              </a:extLst>
            </p:cNvPr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739;p35">
              <a:extLst>
                <a:ext uri="{FF2B5EF4-FFF2-40B4-BE49-F238E27FC236}">
                  <a16:creationId xmlns:a16="http://schemas.microsoft.com/office/drawing/2014/main" id="{42A4E57B-8A06-4678-9F7A-6E3A8BA08831}"/>
                </a:ext>
              </a:extLst>
            </p:cNvPr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740;p35">
              <a:extLst>
                <a:ext uri="{FF2B5EF4-FFF2-40B4-BE49-F238E27FC236}">
                  <a16:creationId xmlns:a16="http://schemas.microsoft.com/office/drawing/2014/main" id="{EDB53B6E-7DDF-4778-9F35-6F22A3B6DFC3}"/>
                </a:ext>
              </a:extLst>
            </p:cNvPr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741;p35">
              <a:extLst>
                <a:ext uri="{FF2B5EF4-FFF2-40B4-BE49-F238E27FC236}">
                  <a16:creationId xmlns:a16="http://schemas.microsoft.com/office/drawing/2014/main" id="{CCFD6F32-4A64-48BF-BAA3-DEF3B93BE0D5}"/>
                </a:ext>
              </a:extLst>
            </p:cNvPr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742;p35">
              <a:extLst>
                <a:ext uri="{FF2B5EF4-FFF2-40B4-BE49-F238E27FC236}">
                  <a16:creationId xmlns:a16="http://schemas.microsoft.com/office/drawing/2014/main" id="{DFA9F61A-FE42-4C2C-AE7F-28853DA29221}"/>
                </a:ext>
              </a:extLst>
            </p:cNvPr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743;p35">
              <a:extLst>
                <a:ext uri="{FF2B5EF4-FFF2-40B4-BE49-F238E27FC236}">
                  <a16:creationId xmlns:a16="http://schemas.microsoft.com/office/drawing/2014/main" id="{5F3FEEF7-1A10-47D7-AAF1-AC8B0A663C56}"/>
                </a:ext>
              </a:extLst>
            </p:cNvPr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744;p35">
              <a:extLst>
                <a:ext uri="{FF2B5EF4-FFF2-40B4-BE49-F238E27FC236}">
                  <a16:creationId xmlns:a16="http://schemas.microsoft.com/office/drawing/2014/main" id="{364F8DB5-570F-46A6-88F9-00E46C6FC158}"/>
                </a:ext>
              </a:extLst>
            </p:cNvPr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745;p35">
              <a:extLst>
                <a:ext uri="{FF2B5EF4-FFF2-40B4-BE49-F238E27FC236}">
                  <a16:creationId xmlns:a16="http://schemas.microsoft.com/office/drawing/2014/main" id="{2E918E1B-5614-4A45-96EE-39A56809F215}"/>
                </a:ext>
              </a:extLst>
            </p:cNvPr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746;p35">
              <a:extLst>
                <a:ext uri="{FF2B5EF4-FFF2-40B4-BE49-F238E27FC236}">
                  <a16:creationId xmlns:a16="http://schemas.microsoft.com/office/drawing/2014/main" id="{7BABE31F-D5AB-4548-9DA0-523FAA51E418}"/>
                </a:ext>
              </a:extLst>
            </p:cNvPr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747;p35">
              <a:extLst>
                <a:ext uri="{FF2B5EF4-FFF2-40B4-BE49-F238E27FC236}">
                  <a16:creationId xmlns:a16="http://schemas.microsoft.com/office/drawing/2014/main" id="{BF0E4D92-2F00-4BAD-AD22-6566468B826E}"/>
                </a:ext>
              </a:extLst>
            </p:cNvPr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748;p35">
              <a:extLst>
                <a:ext uri="{FF2B5EF4-FFF2-40B4-BE49-F238E27FC236}">
                  <a16:creationId xmlns:a16="http://schemas.microsoft.com/office/drawing/2014/main" id="{0F640604-4FD3-4D23-82FB-2F5376F6E373}"/>
                </a:ext>
              </a:extLst>
            </p:cNvPr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749;p35">
              <a:extLst>
                <a:ext uri="{FF2B5EF4-FFF2-40B4-BE49-F238E27FC236}">
                  <a16:creationId xmlns:a16="http://schemas.microsoft.com/office/drawing/2014/main" id="{2A86A074-AE06-4163-B429-4581C0136763}"/>
                </a:ext>
              </a:extLst>
            </p:cNvPr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750;p35">
              <a:extLst>
                <a:ext uri="{FF2B5EF4-FFF2-40B4-BE49-F238E27FC236}">
                  <a16:creationId xmlns:a16="http://schemas.microsoft.com/office/drawing/2014/main" id="{A298DCEA-5642-47B0-8F44-A17990055164}"/>
                </a:ext>
              </a:extLst>
            </p:cNvPr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751;p35">
              <a:extLst>
                <a:ext uri="{FF2B5EF4-FFF2-40B4-BE49-F238E27FC236}">
                  <a16:creationId xmlns:a16="http://schemas.microsoft.com/office/drawing/2014/main" id="{BD54EF9D-0FFB-4EEF-8CB4-0157A5DD9952}"/>
                </a:ext>
              </a:extLst>
            </p:cNvPr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752;p35">
              <a:extLst>
                <a:ext uri="{FF2B5EF4-FFF2-40B4-BE49-F238E27FC236}">
                  <a16:creationId xmlns:a16="http://schemas.microsoft.com/office/drawing/2014/main" id="{10DAEB72-C692-4722-91F9-C5166F34C486}"/>
                </a:ext>
              </a:extLst>
            </p:cNvPr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753;p35">
              <a:extLst>
                <a:ext uri="{FF2B5EF4-FFF2-40B4-BE49-F238E27FC236}">
                  <a16:creationId xmlns:a16="http://schemas.microsoft.com/office/drawing/2014/main" id="{F2486D7B-41A5-477A-BFF7-5F457E81194D}"/>
                </a:ext>
              </a:extLst>
            </p:cNvPr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754;p35">
              <a:extLst>
                <a:ext uri="{FF2B5EF4-FFF2-40B4-BE49-F238E27FC236}">
                  <a16:creationId xmlns:a16="http://schemas.microsoft.com/office/drawing/2014/main" id="{5C5A3CC7-A9A6-4642-BC44-3C129D8FBED0}"/>
                </a:ext>
              </a:extLst>
            </p:cNvPr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755;p35">
              <a:extLst>
                <a:ext uri="{FF2B5EF4-FFF2-40B4-BE49-F238E27FC236}">
                  <a16:creationId xmlns:a16="http://schemas.microsoft.com/office/drawing/2014/main" id="{EE9C297A-3BFC-4A43-AD82-9ACC3611D9B8}"/>
                </a:ext>
              </a:extLst>
            </p:cNvPr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756;p35">
              <a:extLst>
                <a:ext uri="{FF2B5EF4-FFF2-40B4-BE49-F238E27FC236}">
                  <a16:creationId xmlns:a16="http://schemas.microsoft.com/office/drawing/2014/main" id="{55914E34-5EF2-4D88-8829-8B6AEF498DC5}"/>
                </a:ext>
              </a:extLst>
            </p:cNvPr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757;p35">
              <a:extLst>
                <a:ext uri="{FF2B5EF4-FFF2-40B4-BE49-F238E27FC236}">
                  <a16:creationId xmlns:a16="http://schemas.microsoft.com/office/drawing/2014/main" id="{BD646FD7-EFD2-4A65-B22F-234B7F80F06B}"/>
                </a:ext>
              </a:extLst>
            </p:cNvPr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758;p35">
              <a:extLst>
                <a:ext uri="{FF2B5EF4-FFF2-40B4-BE49-F238E27FC236}">
                  <a16:creationId xmlns:a16="http://schemas.microsoft.com/office/drawing/2014/main" id="{9877A764-E555-4A19-9E9A-062124372202}"/>
                </a:ext>
              </a:extLst>
            </p:cNvPr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759;p35">
              <a:extLst>
                <a:ext uri="{FF2B5EF4-FFF2-40B4-BE49-F238E27FC236}">
                  <a16:creationId xmlns:a16="http://schemas.microsoft.com/office/drawing/2014/main" id="{998717DD-3C9B-491F-9E1C-69011A64A764}"/>
                </a:ext>
              </a:extLst>
            </p:cNvPr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760;p35">
              <a:extLst>
                <a:ext uri="{FF2B5EF4-FFF2-40B4-BE49-F238E27FC236}">
                  <a16:creationId xmlns:a16="http://schemas.microsoft.com/office/drawing/2014/main" id="{6095D85A-3AE6-4660-A5B3-2515F2EDD10C}"/>
                </a:ext>
              </a:extLst>
            </p:cNvPr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761;p35">
              <a:extLst>
                <a:ext uri="{FF2B5EF4-FFF2-40B4-BE49-F238E27FC236}">
                  <a16:creationId xmlns:a16="http://schemas.microsoft.com/office/drawing/2014/main" id="{89D499B8-7415-4B5C-9F18-99AA69DA4E34}"/>
                </a:ext>
              </a:extLst>
            </p:cNvPr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762;p35">
              <a:extLst>
                <a:ext uri="{FF2B5EF4-FFF2-40B4-BE49-F238E27FC236}">
                  <a16:creationId xmlns:a16="http://schemas.microsoft.com/office/drawing/2014/main" id="{A8CFFB03-5E27-4517-BA2C-50572A6DFAD0}"/>
                </a:ext>
              </a:extLst>
            </p:cNvPr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763;p35">
              <a:extLst>
                <a:ext uri="{FF2B5EF4-FFF2-40B4-BE49-F238E27FC236}">
                  <a16:creationId xmlns:a16="http://schemas.microsoft.com/office/drawing/2014/main" id="{69CE853A-AE59-43DB-9621-7C73F06BD3DD}"/>
                </a:ext>
              </a:extLst>
            </p:cNvPr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764;p35">
              <a:extLst>
                <a:ext uri="{FF2B5EF4-FFF2-40B4-BE49-F238E27FC236}">
                  <a16:creationId xmlns:a16="http://schemas.microsoft.com/office/drawing/2014/main" id="{F4B2F306-1D53-4689-BE2F-79BB932802A3}"/>
                </a:ext>
              </a:extLst>
            </p:cNvPr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765;p35">
              <a:extLst>
                <a:ext uri="{FF2B5EF4-FFF2-40B4-BE49-F238E27FC236}">
                  <a16:creationId xmlns:a16="http://schemas.microsoft.com/office/drawing/2014/main" id="{914ABCCB-0335-41B0-85E3-3A6616170AC6}"/>
                </a:ext>
              </a:extLst>
            </p:cNvPr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766;p35">
              <a:extLst>
                <a:ext uri="{FF2B5EF4-FFF2-40B4-BE49-F238E27FC236}">
                  <a16:creationId xmlns:a16="http://schemas.microsoft.com/office/drawing/2014/main" id="{06C19ECD-2465-433A-9B76-46FE0ACFF053}"/>
                </a:ext>
              </a:extLst>
            </p:cNvPr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767;p35">
              <a:extLst>
                <a:ext uri="{FF2B5EF4-FFF2-40B4-BE49-F238E27FC236}">
                  <a16:creationId xmlns:a16="http://schemas.microsoft.com/office/drawing/2014/main" id="{8EC7F41E-8E5E-4545-8A6C-FCA8D0FF7211}"/>
                </a:ext>
              </a:extLst>
            </p:cNvPr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768;p35">
              <a:extLst>
                <a:ext uri="{FF2B5EF4-FFF2-40B4-BE49-F238E27FC236}">
                  <a16:creationId xmlns:a16="http://schemas.microsoft.com/office/drawing/2014/main" id="{AA95D6A7-7DFF-438F-AB70-1FF0587710FB}"/>
                </a:ext>
              </a:extLst>
            </p:cNvPr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769;p35">
              <a:extLst>
                <a:ext uri="{FF2B5EF4-FFF2-40B4-BE49-F238E27FC236}">
                  <a16:creationId xmlns:a16="http://schemas.microsoft.com/office/drawing/2014/main" id="{2F8182C9-5F66-4D2A-A057-942A1872C15A}"/>
                </a:ext>
              </a:extLst>
            </p:cNvPr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770;p35">
              <a:extLst>
                <a:ext uri="{FF2B5EF4-FFF2-40B4-BE49-F238E27FC236}">
                  <a16:creationId xmlns:a16="http://schemas.microsoft.com/office/drawing/2014/main" id="{40E6DC18-15E7-479D-9695-206055E31586}"/>
                </a:ext>
              </a:extLst>
            </p:cNvPr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771;p35">
              <a:extLst>
                <a:ext uri="{FF2B5EF4-FFF2-40B4-BE49-F238E27FC236}">
                  <a16:creationId xmlns:a16="http://schemas.microsoft.com/office/drawing/2014/main" id="{E78070E1-4DBF-4BAF-9248-0913EB4210F3}"/>
                </a:ext>
              </a:extLst>
            </p:cNvPr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772;p35">
              <a:extLst>
                <a:ext uri="{FF2B5EF4-FFF2-40B4-BE49-F238E27FC236}">
                  <a16:creationId xmlns:a16="http://schemas.microsoft.com/office/drawing/2014/main" id="{A2B0CF12-C00E-44A8-B0BC-8F9D1BDCBCDE}"/>
                </a:ext>
              </a:extLst>
            </p:cNvPr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773;p35">
              <a:extLst>
                <a:ext uri="{FF2B5EF4-FFF2-40B4-BE49-F238E27FC236}">
                  <a16:creationId xmlns:a16="http://schemas.microsoft.com/office/drawing/2014/main" id="{C41FC523-0488-4D84-8D95-3BD77B0D1A48}"/>
                </a:ext>
              </a:extLst>
            </p:cNvPr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774;p35">
              <a:extLst>
                <a:ext uri="{FF2B5EF4-FFF2-40B4-BE49-F238E27FC236}">
                  <a16:creationId xmlns:a16="http://schemas.microsoft.com/office/drawing/2014/main" id="{2908400C-73C3-4387-8EF8-2BA00D6BF80E}"/>
                </a:ext>
              </a:extLst>
            </p:cNvPr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775;p35">
              <a:extLst>
                <a:ext uri="{FF2B5EF4-FFF2-40B4-BE49-F238E27FC236}">
                  <a16:creationId xmlns:a16="http://schemas.microsoft.com/office/drawing/2014/main" id="{E0923F24-DF7D-41D8-8E80-8026DB20A022}"/>
                </a:ext>
              </a:extLst>
            </p:cNvPr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776;p35">
              <a:extLst>
                <a:ext uri="{FF2B5EF4-FFF2-40B4-BE49-F238E27FC236}">
                  <a16:creationId xmlns:a16="http://schemas.microsoft.com/office/drawing/2014/main" id="{4CB9DDA1-ADB1-495B-86A0-5FDFA106FB86}"/>
                </a:ext>
              </a:extLst>
            </p:cNvPr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777;p35">
              <a:extLst>
                <a:ext uri="{FF2B5EF4-FFF2-40B4-BE49-F238E27FC236}">
                  <a16:creationId xmlns:a16="http://schemas.microsoft.com/office/drawing/2014/main" id="{4AFF83A1-AE44-4F9F-8F21-584101012CFD}"/>
                </a:ext>
              </a:extLst>
            </p:cNvPr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778;p35">
              <a:extLst>
                <a:ext uri="{FF2B5EF4-FFF2-40B4-BE49-F238E27FC236}">
                  <a16:creationId xmlns:a16="http://schemas.microsoft.com/office/drawing/2014/main" id="{64541146-03D2-4247-AB18-EA2251E2F67E}"/>
                </a:ext>
              </a:extLst>
            </p:cNvPr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779;p35">
              <a:extLst>
                <a:ext uri="{FF2B5EF4-FFF2-40B4-BE49-F238E27FC236}">
                  <a16:creationId xmlns:a16="http://schemas.microsoft.com/office/drawing/2014/main" id="{00BF21D3-2D02-453C-8BEB-5FAFBD807B65}"/>
                </a:ext>
              </a:extLst>
            </p:cNvPr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780;p35">
              <a:extLst>
                <a:ext uri="{FF2B5EF4-FFF2-40B4-BE49-F238E27FC236}">
                  <a16:creationId xmlns:a16="http://schemas.microsoft.com/office/drawing/2014/main" id="{1DE7004D-5D28-4984-99BB-82B05F43E889}"/>
                </a:ext>
              </a:extLst>
            </p:cNvPr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781;p35">
              <a:extLst>
                <a:ext uri="{FF2B5EF4-FFF2-40B4-BE49-F238E27FC236}">
                  <a16:creationId xmlns:a16="http://schemas.microsoft.com/office/drawing/2014/main" id="{18881BF9-9407-402E-A271-D5D467F4B146}"/>
                </a:ext>
              </a:extLst>
            </p:cNvPr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782;p35">
              <a:extLst>
                <a:ext uri="{FF2B5EF4-FFF2-40B4-BE49-F238E27FC236}">
                  <a16:creationId xmlns:a16="http://schemas.microsoft.com/office/drawing/2014/main" id="{648986A5-D5A0-4418-AB98-DFA3044616FE}"/>
                </a:ext>
              </a:extLst>
            </p:cNvPr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783;p35">
              <a:extLst>
                <a:ext uri="{FF2B5EF4-FFF2-40B4-BE49-F238E27FC236}">
                  <a16:creationId xmlns:a16="http://schemas.microsoft.com/office/drawing/2014/main" id="{6E808352-1CC9-4219-9C01-CEE3676A0D20}"/>
                </a:ext>
              </a:extLst>
            </p:cNvPr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784;p35">
              <a:extLst>
                <a:ext uri="{FF2B5EF4-FFF2-40B4-BE49-F238E27FC236}">
                  <a16:creationId xmlns:a16="http://schemas.microsoft.com/office/drawing/2014/main" id="{179AB7F2-1C1E-4D4F-9ABD-1C6BBEDDF0B0}"/>
                </a:ext>
              </a:extLst>
            </p:cNvPr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785;p35">
              <a:extLst>
                <a:ext uri="{FF2B5EF4-FFF2-40B4-BE49-F238E27FC236}">
                  <a16:creationId xmlns:a16="http://schemas.microsoft.com/office/drawing/2014/main" id="{39433D1E-7578-49C7-952B-D6A9E17D4893}"/>
                </a:ext>
              </a:extLst>
            </p:cNvPr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786;p35">
              <a:extLst>
                <a:ext uri="{FF2B5EF4-FFF2-40B4-BE49-F238E27FC236}">
                  <a16:creationId xmlns:a16="http://schemas.microsoft.com/office/drawing/2014/main" id="{F7919A3F-6D13-416A-A0BB-762C7AC17DED}"/>
                </a:ext>
              </a:extLst>
            </p:cNvPr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787;p35">
              <a:extLst>
                <a:ext uri="{FF2B5EF4-FFF2-40B4-BE49-F238E27FC236}">
                  <a16:creationId xmlns:a16="http://schemas.microsoft.com/office/drawing/2014/main" id="{328A2582-8DF7-4C24-A7B9-7F0CA2564771}"/>
                </a:ext>
              </a:extLst>
            </p:cNvPr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788;p35">
              <a:extLst>
                <a:ext uri="{FF2B5EF4-FFF2-40B4-BE49-F238E27FC236}">
                  <a16:creationId xmlns:a16="http://schemas.microsoft.com/office/drawing/2014/main" id="{2EA58FD1-29BD-4069-A79E-D6636539C4F1}"/>
                </a:ext>
              </a:extLst>
            </p:cNvPr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789;p35">
              <a:extLst>
                <a:ext uri="{FF2B5EF4-FFF2-40B4-BE49-F238E27FC236}">
                  <a16:creationId xmlns:a16="http://schemas.microsoft.com/office/drawing/2014/main" id="{0E97BE8E-5CCB-4AC0-BEF3-4094060A7B8C}"/>
                </a:ext>
              </a:extLst>
            </p:cNvPr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790;p35">
              <a:extLst>
                <a:ext uri="{FF2B5EF4-FFF2-40B4-BE49-F238E27FC236}">
                  <a16:creationId xmlns:a16="http://schemas.microsoft.com/office/drawing/2014/main" id="{59585D85-9BA6-4251-9692-CAB194FB9F28}"/>
                </a:ext>
              </a:extLst>
            </p:cNvPr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791;p35">
              <a:extLst>
                <a:ext uri="{FF2B5EF4-FFF2-40B4-BE49-F238E27FC236}">
                  <a16:creationId xmlns:a16="http://schemas.microsoft.com/office/drawing/2014/main" id="{0C53C85D-A0EE-4BA2-90CA-6B251E375852}"/>
                </a:ext>
              </a:extLst>
            </p:cNvPr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792;p35">
              <a:extLst>
                <a:ext uri="{FF2B5EF4-FFF2-40B4-BE49-F238E27FC236}">
                  <a16:creationId xmlns:a16="http://schemas.microsoft.com/office/drawing/2014/main" id="{021EB09C-99A1-4597-9AF7-59537B9F2D77}"/>
                </a:ext>
              </a:extLst>
            </p:cNvPr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793;p35">
              <a:extLst>
                <a:ext uri="{FF2B5EF4-FFF2-40B4-BE49-F238E27FC236}">
                  <a16:creationId xmlns:a16="http://schemas.microsoft.com/office/drawing/2014/main" id="{6A338895-55B3-44FC-9C3F-28441FF820E3}"/>
                </a:ext>
              </a:extLst>
            </p:cNvPr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794;p35">
              <a:extLst>
                <a:ext uri="{FF2B5EF4-FFF2-40B4-BE49-F238E27FC236}">
                  <a16:creationId xmlns:a16="http://schemas.microsoft.com/office/drawing/2014/main" id="{D1A0C919-BF89-4063-BB6A-AF1AEB890F43}"/>
                </a:ext>
              </a:extLst>
            </p:cNvPr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1795;p35">
              <a:extLst>
                <a:ext uri="{FF2B5EF4-FFF2-40B4-BE49-F238E27FC236}">
                  <a16:creationId xmlns:a16="http://schemas.microsoft.com/office/drawing/2014/main" id="{981A28DB-9F7D-44F9-B483-1A92F72E2B8A}"/>
                </a:ext>
              </a:extLst>
            </p:cNvPr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796;p35">
              <a:extLst>
                <a:ext uri="{FF2B5EF4-FFF2-40B4-BE49-F238E27FC236}">
                  <a16:creationId xmlns:a16="http://schemas.microsoft.com/office/drawing/2014/main" id="{87E1B60E-A003-48E4-91DA-1F7362D2CD5C}"/>
                </a:ext>
              </a:extLst>
            </p:cNvPr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1797;p35">
              <a:extLst>
                <a:ext uri="{FF2B5EF4-FFF2-40B4-BE49-F238E27FC236}">
                  <a16:creationId xmlns:a16="http://schemas.microsoft.com/office/drawing/2014/main" id="{44FDCB6A-BC8A-472D-93B9-7513BADA426E}"/>
                </a:ext>
              </a:extLst>
            </p:cNvPr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1798;p35">
              <a:extLst>
                <a:ext uri="{FF2B5EF4-FFF2-40B4-BE49-F238E27FC236}">
                  <a16:creationId xmlns:a16="http://schemas.microsoft.com/office/drawing/2014/main" id="{B426E25A-C9A5-4BA0-98B4-F74701C0E2D2}"/>
                </a:ext>
              </a:extLst>
            </p:cNvPr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1799;p35">
              <a:extLst>
                <a:ext uri="{FF2B5EF4-FFF2-40B4-BE49-F238E27FC236}">
                  <a16:creationId xmlns:a16="http://schemas.microsoft.com/office/drawing/2014/main" id="{E0AF14E4-492E-4789-8208-7801D7BE160E}"/>
                </a:ext>
              </a:extLst>
            </p:cNvPr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1800;p35">
              <a:extLst>
                <a:ext uri="{FF2B5EF4-FFF2-40B4-BE49-F238E27FC236}">
                  <a16:creationId xmlns:a16="http://schemas.microsoft.com/office/drawing/2014/main" id="{03291FB2-2C7C-4979-93D6-D24CB189801B}"/>
                </a:ext>
              </a:extLst>
            </p:cNvPr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1801;p35">
              <a:extLst>
                <a:ext uri="{FF2B5EF4-FFF2-40B4-BE49-F238E27FC236}">
                  <a16:creationId xmlns:a16="http://schemas.microsoft.com/office/drawing/2014/main" id="{5A05895D-92D2-46E5-865D-8015B168A610}"/>
                </a:ext>
              </a:extLst>
            </p:cNvPr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802;p35">
              <a:extLst>
                <a:ext uri="{FF2B5EF4-FFF2-40B4-BE49-F238E27FC236}">
                  <a16:creationId xmlns:a16="http://schemas.microsoft.com/office/drawing/2014/main" id="{3AC42E26-8CE7-413A-863C-06B9FFB7EFF1}"/>
                </a:ext>
              </a:extLst>
            </p:cNvPr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803;p35">
              <a:extLst>
                <a:ext uri="{FF2B5EF4-FFF2-40B4-BE49-F238E27FC236}">
                  <a16:creationId xmlns:a16="http://schemas.microsoft.com/office/drawing/2014/main" id="{6656EDE5-8470-4EDF-9567-9DCFE063E280}"/>
                </a:ext>
              </a:extLst>
            </p:cNvPr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804;p35">
              <a:extLst>
                <a:ext uri="{FF2B5EF4-FFF2-40B4-BE49-F238E27FC236}">
                  <a16:creationId xmlns:a16="http://schemas.microsoft.com/office/drawing/2014/main" id="{D59329F0-AC11-4DDC-A64A-903EC98EBA73}"/>
                </a:ext>
              </a:extLst>
            </p:cNvPr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805;p35">
              <a:extLst>
                <a:ext uri="{FF2B5EF4-FFF2-40B4-BE49-F238E27FC236}">
                  <a16:creationId xmlns:a16="http://schemas.microsoft.com/office/drawing/2014/main" id="{B4E55803-8CED-4EAF-9373-7A9FA233AB66}"/>
                </a:ext>
              </a:extLst>
            </p:cNvPr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806;p35">
              <a:extLst>
                <a:ext uri="{FF2B5EF4-FFF2-40B4-BE49-F238E27FC236}">
                  <a16:creationId xmlns:a16="http://schemas.microsoft.com/office/drawing/2014/main" id="{BB7065C8-5ED0-49C2-8176-43D43695B380}"/>
                </a:ext>
              </a:extLst>
            </p:cNvPr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807;p35">
              <a:extLst>
                <a:ext uri="{FF2B5EF4-FFF2-40B4-BE49-F238E27FC236}">
                  <a16:creationId xmlns:a16="http://schemas.microsoft.com/office/drawing/2014/main" id="{C5AE2554-BCB7-4CC1-8BF0-33E547B935AE}"/>
                </a:ext>
              </a:extLst>
            </p:cNvPr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808;p35">
              <a:extLst>
                <a:ext uri="{FF2B5EF4-FFF2-40B4-BE49-F238E27FC236}">
                  <a16:creationId xmlns:a16="http://schemas.microsoft.com/office/drawing/2014/main" id="{BA50AF28-2BEC-4857-B0C7-D1BE48C6297A}"/>
                </a:ext>
              </a:extLst>
            </p:cNvPr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809;p35">
              <a:extLst>
                <a:ext uri="{FF2B5EF4-FFF2-40B4-BE49-F238E27FC236}">
                  <a16:creationId xmlns:a16="http://schemas.microsoft.com/office/drawing/2014/main" id="{E48E2EEE-F9DD-40FE-A834-97C9BE43DE50}"/>
                </a:ext>
              </a:extLst>
            </p:cNvPr>
            <p:cNvSpPr/>
            <p:nvPr/>
          </p:nvSpPr>
          <p:spPr>
            <a:xfrm>
              <a:off x="3553075" y="942650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1810;p35">
              <a:extLst>
                <a:ext uri="{FF2B5EF4-FFF2-40B4-BE49-F238E27FC236}">
                  <a16:creationId xmlns:a16="http://schemas.microsoft.com/office/drawing/2014/main" id="{7F10A06F-CBEF-40C3-A763-54B9AA2FD2D1}"/>
                </a:ext>
              </a:extLst>
            </p:cNvPr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811;p35">
              <a:extLst>
                <a:ext uri="{FF2B5EF4-FFF2-40B4-BE49-F238E27FC236}">
                  <a16:creationId xmlns:a16="http://schemas.microsoft.com/office/drawing/2014/main" id="{6909F486-854E-4EB8-B7D3-E31F126E17FE}"/>
                </a:ext>
              </a:extLst>
            </p:cNvPr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812;p35">
              <a:extLst>
                <a:ext uri="{FF2B5EF4-FFF2-40B4-BE49-F238E27FC236}">
                  <a16:creationId xmlns:a16="http://schemas.microsoft.com/office/drawing/2014/main" id="{1B2F7EAE-D06E-45A1-ADFA-CD7D9454D123}"/>
                </a:ext>
              </a:extLst>
            </p:cNvPr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1813;p35">
              <a:extLst>
                <a:ext uri="{FF2B5EF4-FFF2-40B4-BE49-F238E27FC236}">
                  <a16:creationId xmlns:a16="http://schemas.microsoft.com/office/drawing/2014/main" id="{C85FEE94-E239-435E-84A7-394FA3A260D1}"/>
                </a:ext>
              </a:extLst>
            </p:cNvPr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1814;p35">
              <a:extLst>
                <a:ext uri="{FF2B5EF4-FFF2-40B4-BE49-F238E27FC236}">
                  <a16:creationId xmlns:a16="http://schemas.microsoft.com/office/drawing/2014/main" id="{E0BD72D3-960B-4EF0-8ECB-B862ED25F0B7}"/>
                </a:ext>
              </a:extLst>
            </p:cNvPr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815;p35">
              <a:extLst>
                <a:ext uri="{FF2B5EF4-FFF2-40B4-BE49-F238E27FC236}">
                  <a16:creationId xmlns:a16="http://schemas.microsoft.com/office/drawing/2014/main" id="{798DA5F3-EF02-4029-A2A8-3579763E3958}"/>
                </a:ext>
              </a:extLst>
            </p:cNvPr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rgbClr val="EE6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1816;p35">
              <a:extLst>
                <a:ext uri="{FF2B5EF4-FFF2-40B4-BE49-F238E27FC236}">
                  <a16:creationId xmlns:a16="http://schemas.microsoft.com/office/drawing/2014/main" id="{7EABE15B-B4CB-47ED-AFA0-2AF0ADBB1FCC}"/>
                </a:ext>
              </a:extLst>
            </p:cNvPr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EE6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817;p35">
              <a:extLst>
                <a:ext uri="{FF2B5EF4-FFF2-40B4-BE49-F238E27FC236}">
                  <a16:creationId xmlns:a16="http://schemas.microsoft.com/office/drawing/2014/main" id="{1A3BA1E2-BF2F-4572-86A1-57BACA50E92C}"/>
                </a:ext>
              </a:extLst>
            </p:cNvPr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818;p35">
              <a:extLst>
                <a:ext uri="{FF2B5EF4-FFF2-40B4-BE49-F238E27FC236}">
                  <a16:creationId xmlns:a16="http://schemas.microsoft.com/office/drawing/2014/main" id="{9FA0DABC-5D66-4706-BB01-A2984AF3ED6C}"/>
                </a:ext>
              </a:extLst>
            </p:cNvPr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819;p35">
              <a:extLst>
                <a:ext uri="{FF2B5EF4-FFF2-40B4-BE49-F238E27FC236}">
                  <a16:creationId xmlns:a16="http://schemas.microsoft.com/office/drawing/2014/main" id="{FD6A5A6C-6B6E-4F6A-81CD-60B23D840308}"/>
                </a:ext>
              </a:extLst>
            </p:cNvPr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820;p35">
              <a:extLst>
                <a:ext uri="{FF2B5EF4-FFF2-40B4-BE49-F238E27FC236}">
                  <a16:creationId xmlns:a16="http://schemas.microsoft.com/office/drawing/2014/main" id="{2ADA5EC5-CB8E-4AFF-BB37-4DC251693BBA}"/>
                </a:ext>
              </a:extLst>
            </p:cNvPr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821;p35">
              <a:extLst>
                <a:ext uri="{FF2B5EF4-FFF2-40B4-BE49-F238E27FC236}">
                  <a16:creationId xmlns:a16="http://schemas.microsoft.com/office/drawing/2014/main" id="{76BCD030-B7C9-4008-A67B-EB51A7538441}"/>
                </a:ext>
              </a:extLst>
            </p:cNvPr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822;p35">
              <a:extLst>
                <a:ext uri="{FF2B5EF4-FFF2-40B4-BE49-F238E27FC236}">
                  <a16:creationId xmlns:a16="http://schemas.microsoft.com/office/drawing/2014/main" id="{355452BE-9821-4C4A-BB83-DA97158A3632}"/>
                </a:ext>
              </a:extLst>
            </p:cNvPr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823;p35">
              <a:extLst>
                <a:ext uri="{FF2B5EF4-FFF2-40B4-BE49-F238E27FC236}">
                  <a16:creationId xmlns:a16="http://schemas.microsoft.com/office/drawing/2014/main" id="{5DE8DE1A-409C-4518-A848-DB1F0DF0A3ED}"/>
                </a:ext>
              </a:extLst>
            </p:cNvPr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824;p35">
              <a:extLst>
                <a:ext uri="{FF2B5EF4-FFF2-40B4-BE49-F238E27FC236}">
                  <a16:creationId xmlns:a16="http://schemas.microsoft.com/office/drawing/2014/main" id="{CA8EA7B6-30A2-48AF-A13A-EC5495782C39}"/>
                </a:ext>
              </a:extLst>
            </p:cNvPr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1825;p35">
              <a:extLst>
                <a:ext uri="{FF2B5EF4-FFF2-40B4-BE49-F238E27FC236}">
                  <a16:creationId xmlns:a16="http://schemas.microsoft.com/office/drawing/2014/main" id="{13827FF0-36EE-4F8C-9055-078F87E53463}"/>
                </a:ext>
              </a:extLst>
            </p:cNvPr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826;p35">
              <a:extLst>
                <a:ext uri="{FF2B5EF4-FFF2-40B4-BE49-F238E27FC236}">
                  <a16:creationId xmlns:a16="http://schemas.microsoft.com/office/drawing/2014/main" id="{37E8A1FE-402C-4A0B-8D61-5D1F76E28281}"/>
                </a:ext>
              </a:extLst>
            </p:cNvPr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827;p35">
              <a:extLst>
                <a:ext uri="{FF2B5EF4-FFF2-40B4-BE49-F238E27FC236}">
                  <a16:creationId xmlns:a16="http://schemas.microsoft.com/office/drawing/2014/main" id="{7B304E99-1A14-488D-B4D4-E29C3B423D9B}"/>
                </a:ext>
              </a:extLst>
            </p:cNvPr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828;p35">
              <a:extLst>
                <a:ext uri="{FF2B5EF4-FFF2-40B4-BE49-F238E27FC236}">
                  <a16:creationId xmlns:a16="http://schemas.microsoft.com/office/drawing/2014/main" id="{6A754DC4-B359-45AE-A2E3-E5ABB7F627B2}"/>
                </a:ext>
              </a:extLst>
            </p:cNvPr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829;p35">
              <a:extLst>
                <a:ext uri="{FF2B5EF4-FFF2-40B4-BE49-F238E27FC236}">
                  <a16:creationId xmlns:a16="http://schemas.microsoft.com/office/drawing/2014/main" id="{E3D50737-B0A3-4628-98EB-C8EB3DE71397}"/>
                </a:ext>
              </a:extLst>
            </p:cNvPr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830;p35">
              <a:extLst>
                <a:ext uri="{FF2B5EF4-FFF2-40B4-BE49-F238E27FC236}">
                  <a16:creationId xmlns:a16="http://schemas.microsoft.com/office/drawing/2014/main" id="{D293D771-6A5F-435F-A4FC-E6F05D62B79A}"/>
                </a:ext>
              </a:extLst>
            </p:cNvPr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831;p35">
              <a:extLst>
                <a:ext uri="{FF2B5EF4-FFF2-40B4-BE49-F238E27FC236}">
                  <a16:creationId xmlns:a16="http://schemas.microsoft.com/office/drawing/2014/main" id="{AE99C8A9-81FF-4FB7-9F74-191A8E1B1EF9}"/>
                </a:ext>
              </a:extLst>
            </p:cNvPr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832;p35">
              <a:extLst>
                <a:ext uri="{FF2B5EF4-FFF2-40B4-BE49-F238E27FC236}">
                  <a16:creationId xmlns:a16="http://schemas.microsoft.com/office/drawing/2014/main" id="{58130EB7-655A-4D0E-A3AC-BED8C19611E5}"/>
                </a:ext>
              </a:extLst>
            </p:cNvPr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833;p35">
              <a:extLst>
                <a:ext uri="{FF2B5EF4-FFF2-40B4-BE49-F238E27FC236}">
                  <a16:creationId xmlns:a16="http://schemas.microsoft.com/office/drawing/2014/main" id="{9E96A1B4-3874-4AFA-8FE5-D721E894E7EC}"/>
                </a:ext>
              </a:extLst>
            </p:cNvPr>
            <p:cNvSpPr/>
            <p:nvPr/>
          </p:nvSpPr>
          <p:spPr>
            <a:xfrm>
              <a:off x="2435475" y="289189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1834;p35">
              <a:extLst>
                <a:ext uri="{FF2B5EF4-FFF2-40B4-BE49-F238E27FC236}">
                  <a16:creationId xmlns:a16="http://schemas.microsoft.com/office/drawing/2014/main" id="{0F4FEA07-575D-472F-A09E-7F67968311A0}"/>
                </a:ext>
              </a:extLst>
            </p:cNvPr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835;p35">
              <a:extLst>
                <a:ext uri="{FF2B5EF4-FFF2-40B4-BE49-F238E27FC236}">
                  <a16:creationId xmlns:a16="http://schemas.microsoft.com/office/drawing/2014/main" id="{5D433AFA-FFCB-4FB5-8668-A19A9AAFCEC9}"/>
                </a:ext>
              </a:extLst>
            </p:cNvPr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836;p35">
              <a:extLst>
                <a:ext uri="{FF2B5EF4-FFF2-40B4-BE49-F238E27FC236}">
                  <a16:creationId xmlns:a16="http://schemas.microsoft.com/office/drawing/2014/main" id="{1F37717F-F35C-4505-9105-FCCE10A0F3C0}"/>
                </a:ext>
              </a:extLst>
            </p:cNvPr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837;p35">
              <a:extLst>
                <a:ext uri="{FF2B5EF4-FFF2-40B4-BE49-F238E27FC236}">
                  <a16:creationId xmlns:a16="http://schemas.microsoft.com/office/drawing/2014/main" id="{439A8F44-20FF-4F22-8032-12F3BDAF3A61}"/>
                </a:ext>
              </a:extLst>
            </p:cNvPr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838;p35">
              <a:extLst>
                <a:ext uri="{FF2B5EF4-FFF2-40B4-BE49-F238E27FC236}">
                  <a16:creationId xmlns:a16="http://schemas.microsoft.com/office/drawing/2014/main" id="{DF540015-90FA-477A-836E-3FA097306610}"/>
                </a:ext>
              </a:extLst>
            </p:cNvPr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839;p35">
              <a:extLst>
                <a:ext uri="{FF2B5EF4-FFF2-40B4-BE49-F238E27FC236}">
                  <a16:creationId xmlns:a16="http://schemas.microsoft.com/office/drawing/2014/main" id="{F209E9C2-E027-4CE6-A939-992C1A5F70CA}"/>
                </a:ext>
              </a:extLst>
            </p:cNvPr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1840;p35">
              <a:extLst>
                <a:ext uri="{FF2B5EF4-FFF2-40B4-BE49-F238E27FC236}">
                  <a16:creationId xmlns:a16="http://schemas.microsoft.com/office/drawing/2014/main" id="{D21E0C7F-48D5-4CC5-B128-13872EEB1EE3}"/>
                </a:ext>
              </a:extLst>
            </p:cNvPr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841;p35">
              <a:extLst>
                <a:ext uri="{FF2B5EF4-FFF2-40B4-BE49-F238E27FC236}">
                  <a16:creationId xmlns:a16="http://schemas.microsoft.com/office/drawing/2014/main" id="{4644DFD5-A941-4E35-9E0D-C2967E7C50AF}"/>
                </a:ext>
              </a:extLst>
            </p:cNvPr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842;p35">
              <a:extLst>
                <a:ext uri="{FF2B5EF4-FFF2-40B4-BE49-F238E27FC236}">
                  <a16:creationId xmlns:a16="http://schemas.microsoft.com/office/drawing/2014/main" id="{3CD5D6FD-1CB1-429E-9485-95EAC1434FEB}"/>
                </a:ext>
              </a:extLst>
            </p:cNvPr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843;p35">
              <a:extLst>
                <a:ext uri="{FF2B5EF4-FFF2-40B4-BE49-F238E27FC236}">
                  <a16:creationId xmlns:a16="http://schemas.microsoft.com/office/drawing/2014/main" id="{19715670-2D6D-4AB6-8C80-824C9F7A09C8}"/>
                </a:ext>
              </a:extLst>
            </p:cNvPr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844;p35">
              <a:extLst>
                <a:ext uri="{FF2B5EF4-FFF2-40B4-BE49-F238E27FC236}">
                  <a16:creationId xmlns:a16="http://schemas.microsoft.com/office/drawing/2014/main" id="{DB3223F5-FE4B-45C3-849F-DA9AFE74E638}"/>
                </a:ext>
              </a:extLst>
            </p:cNvPr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845;p35">
              <a:extLst>
                <a:ext uri="{FF2B5EF4-FFF2-40B4-BE49-F238E27FC236}">
                  <a16:creationId xmlns:a16="http://schemas.microsoft.com/office/drawing/2014/main" id="{93BF0679-64E6-4B03-8CB5-6A7790DBE787}"/>
                </a:ext>
              </a:extLst>
            </p:cNvPr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846;p35">
              <a:extLst>
                <a:ext uri="{FF2B5EF4-FFF2-40B4-BE49-F238E27FC236}">
                  <a16:creationId xmlns:a16="http://schemas.microsoft.com/office/drawing/2014/main" id="{82D7C758-EB0B-4CC4-9BAB-C5E2A60C8747}"/>
                </a:ext>
              </a:extLst>
            </p:cNvPr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847;p35">
              <a:extLst>
                <a:ext uri="{FF2B5EF4-FFF2-40B4-BE49-F238E27FC236}">
                  <a16:creationId xmlns:a16="http://schemas.microsoft.com/office/drawing/2014/main" id="{87F86504-26E5-4C2A-9CC9-2D7FFC506A0A}"/>
                </a:ext>
              </a:extLst>
            </p:cNvPr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848;p35">
              <a:extLst>
                <a:ext uri="{FF2B5EF4-FFF2-40B4-BE49-F238E27FC236}">
                  <a16:creationId xmlns:a16="http://schemas.microsoft.com/office/drawing/2014/main" id="{9ED73A4B-A9B2-4144-A9D2-7E70A72ADDD7}"/>
                </a:ext>
              </a:extLst>
            </p:cNvPr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849;p35">
              <a:extLst>
                <a:ext uri="{FF2B5EF4-FFF2-40B4-BE49-F238E27FC236}">
                  <a16:creationId xmlns:a16="http://schemas.microsoft.com/office/drawing/2014/main" id="{84B7C0D5-98FC-4E84-ABAF-8BA9F56F3136}"/>
                </a:ext>
              </a:extLst>
            </p:cNvPr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850;p35">
              <a:extLst>
                <a:ext uri="{FF2B5EF4-FFF2-40B4-BE49-F238E27FC236}">
                  <a16:creationId xmlns:a16="http://schemas.microsoft.com/office/drawing/2014/main" id="{8AC9896D-95CA-4515-A4AD-66B2B339B00E}"/>
                </a:ext>
              </a:extLst>
            </p:cNvPr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851;p35">
              <a:extLst>
                <a:ext uri="{FF2B5EF4-FFF2-40B4-BE49-F238E27FC236}">
                  <a16:creationId xmlns:a16="http://schemas.microsoft.com/office/drawing/2014/main" id="{654F0FC1-5938-4D07-A33A-EF52FF4F71E7}"/>
                </a:ext>
              </a:extLst>
            </p:cNvPr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852;p35">
              <a:extLst>
                <a:ext uri="{FF2B5EF4-FFF2-40B4-BE49-F238E27FC236}">
                  <a16:creationId xmlns:a16="http://schemas.microsoft.com/office/drawing/2014/main" id="{96B89D1E-8F62-4716-8F7D-2E88530630A4}"/>
                </a:ext>
              </a:extLst>
            </p:cNvPr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853;p35">
              <a:extLst>
                <a:ext uri="{FF2B5EF4-FFF2-40B4-BE49-F238E27FC236}">
                  <a16:creationId xmlns:a16="http://schemas.microsoft.com/office/drawing/2014/main" id="{4C68863E-DF58-4CBD-956D-4FD6496495BB}"/>
                </a:ext>
              </a:extLst>
            </p:cNvPr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854;p35">
              <a:extLst>
                <a:ext uri="{FF2B5EF4-FFF2-40B4-BE49-F238E27FC236}">
                  <a16:creationId xmlns:a16="http://schemas.microsoft.com/office/drawing/2014/main" id="{B16ABD37-E126-4F60-AC5A-918100498B3A}"/>
                </a:ext>
              </a:extLst>
            </p:cNvPr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855;p35">
              <a:extLst>
                <a:ext uri="{FF2B5EF4-FFF2-40B4-BE49-F238E27FC236}">
                  <a16:creationId xmlns:a16="http://schemas.microsoft.com/office/drawing/2014/main" id="{1D1C29C7-4F7A-4EA8-A3B7-1C093350417C}"/>
                </a:ext>
              </a:extLst>
            </p:cNvPr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856;p35">
              <a:extLst>
                <a:ext uri="{FF2B5EF4-FFF2-40B4-BE49-F238E27FC236}">
                  <a16:creationId xmlns:a16="http://schemas.microsoft.com/office/drawing/2014/main" id="{42C9405B-7A82-4ACF-8448-4234EBC88F48}"/>
                </a:ext>
              </a:extLst>
            </p:cNvPr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1857;p35">
              <a:extLst>
                <a:ext uri="{FF2B5EF4-FFF2-40B4-BE49-F238E27FC236}">
                  <a16:creationId xmlns:a16="http://schemas.microsoft.com/office/drawing/2014/main" id="{DB9F1FB5-97BC-406C-9D57-BF69533BDBD5}"/>
                </a:ext>
              </a:extLst>
            </p:cNvPr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rgbClr val="F197D3"/>
            </a:solidFill>
            <a:ln w="9525" cap="flat" cmpd="sng">
              <a:solidFill>
                <a:srgbClr val="EE6E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1858;p35">
              <a:extLst>
                <a:ext uri="{FF2B5EF4-FFF2-40B4-BE49-F238E27FC236}">
                  <a16:creationId xmlns:a16="http://schemas.microsoft.com/office/drawing/2014/main" id="{67FC2890-506C-4B9B-90AF-63DC9258F314}"/>
                </a:ext>
              </a:extLst>
            </p:cNvPr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859;p35">
              <a:extLst>
                <a:ext uri="{FF2B5EF4-FFF2-40B4-BE49-F238E27FC236}">
                  <a16:creationId xmlns:a16="http://schemas.microsoft.com/office/drawing/2014/main" id="{2424CE92-54DE-4DE0-BC1E-0FFBA26ADF66}"/>
                </a:ext>
              </a:extLst>
            </p:cNvPr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860;p35">
              <a:extLst>
                <a:ext uri="{FF2B5EF4-FFF2-40B4-BE49-F238E27FC236}">
                  <a16:creationId xmlns:a16="http://schemas.microsoft.com/office/drawing/2014/main" id="{F5655EA3-6478-46B2-98AB-E4A243D450EB}"/>
                </a:ext>
              </a:extLst>
            </p:cNvPr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861;p35">
              <a:extLst>
                <a:ext uri="{FF2B5EF4-FFF2-40B4-BE49-F238E27FC236}">
                  <a16:creationId xmlns:a16="http://schemas.microsoft.com/office/drawing/2014/main" id="{9558ADC8-5FA0-4DB7-BD53-D5ADADA45BA4}"/>
                </a:ext>
              </a:extLst>
            </p:cNvPr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862;p35">
              <a:extLst>
                <a:ext uri="{FF2B5EF4-FFF2-40B4-BE49-F238E27FC236}">
                  <a16:creationId xmlns:a16="http://schemas.microsoft.com/office/drawing/2014/main" id="{A1448621-93F5-4D94-8E25-E6D63D667A25}"/>
                </a:ext>
              </a:extLst>
            </p:cNvPr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863;p35">
              <a:extLst>
                <a:ext uri="{FF2B5EF4-FFF2-40B4-BE49-F238E27FC236}">
                  <a16:creationId xmlns:a16="http://schemas.microsoft.com/office/drawing/2014/main" id="{AE63245E-620B-4829-BC11-1C4BA0E1E41B}"/>
                </a:ext>
              </a:extLst>
            </p:cNvPr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rgbClr val="F7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864;p35">
              <a:extLst>
                <a:ext uri="{FF2B5EF4-FFF2-40B4-BE49-F238E27FC236}">
                  <a16:creationId xmlns:a16="http://schemas.microsoft.com/office/drawing/2014/main" id="{33D4527B-451D-4B42-8E8E-F0BF7931354A}"/>
                </a:ext>
              </a:extLst>
            </p:cNvPr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865;p35">
              <a:extLst>
                <a:ext uri="{FF2B5EF4-FFF2-40B4-BE49-F238E27FC236}">
                  <a16:creationId xmlns:a16="http://schemas.microsoft.com/office/drawing/2014/main" id="{71BFAEC4-5D9F-4303-BD26-3984A50C3279}"/>
                </a:ext>
              </a:extLst>
            </p:cNvPr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866;p35">
              <a:extLst>
                <a:ext uri="{FF2B5EF4-FFF2-40B4-BE49-F238E27FC236}">
                  <a16:creationId xmlns:a16="http://schemas.microsoft.com/office/drawing/2014/main" id="{FF7BEE4F-73FF-41B0-A212-8DBD8DFE7295}"/>
                </a:ext>
              </a:extLst>
            </p:cNvPr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867;p35">
              <a:extLst>
                <a:ext uri="{FF2B5EF4-FFF2-40B4-BE49-F238E27FC236}">
                  <a16:creationId xmlns:a16="http://schemas.microsoft.com/office/drawing/2014/main" id="{0C645851-05A0-475D-B350-5792342B11A5}"/>
                </a:ext>
              </a:extLst>
            </p:cNvPr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868;p35">
              <a:extLst>
                <a:ext uri="{FF2B5EF4-FFF2-40B4-BE49-F238E27FC236}">
                  <a16:creationId xmlns:a16="http://schemas.microsoft.com/office/drawing/2014/main" id="{E9AAC645-0A46-482B-95FC-869AD815E35C}"/>
                </a:ext>
              </a:extLst>
            </p:cNvPr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869;p35">
              <a:extLst>
                <a:ext uri="{FF2B5EF4-FFF2-40B4-BE49-F238E27FC236}">
                  <a16:creationId xmlns:a16="http://schemas.microsoft.com/office/drawing/2014/main" id="{BC80DB81-8BD2-4429-9B25-DD73ECDBE120}"/>
                </a:ext>
              </a:extLst>
            </p:cNvPr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870;p35">
              <a:extLst>
                <a:ext uri="{FF2B5EF4-FFF2-40B4-BE49-F238E27FC236}">
                  <a16:creationId xmlns:a16="http://schemas.microsoft.com/office/drawing/2014/main" id="{58B933D9-0EBD-49A9-824C-FC6BE41C489C}"/>
                </a:ext>
              </a:extLst>
            </p:cNvPr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871;p35">
              <a:extLst>
                <a:ext uri="{FF2B5EF4-FFF2-40B4-BE49-F238E27FC236}">
                  <a16:creationId xmlns:a16="http://schemas.microsoft.com/office/drawing/2014/main" id="{63152B30-DF67-4B67-9A93-170B6E054194}"/>
                </a:ext>
              </a:extLst>
            </p:cNvPr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872;p35">
              <a:extLst>
                <a:ext uri="{FF2B5EF4-FFF2-40B4-BE49-F238E27FC236}">
                  <a16:creationId xmlns:a16="http://schemas.microsoft.com/office/drawing/2014/main" id="{096FF177-1B4A-4EF5-B7D8-6DBD40BE4E5F}"/>
                </a:ext>
              </a:extLst>
            </p:cNvPr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873;p35">
              <a:extLst>
                <a:ext uri="{FF2B5EF4-FFF2-40B4-BE49-F238E27FC236}">
                  <a16:creationId xmlns:a16="http://schemas.microsoft.com/office/drawing/2014/main" id="{2CF8303A-82EE-4AFB-A614-E6F8A75C1C89}"/>
                </a:ext>
              </a:extLst>
            </p:cNvPr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874;p35">
              <a:extLst>
                <a:ext uri="{FF2B5EF4-FFF2-40B4-BE49-F238E27FC236}">
                  <a16:creationId xmlns:a16="http://schemas.microsoft.com/office/drawing/2014/main" id="{536288BF-4A6E-4B3D-8CD5-7A4F6E793894}"/>
                </a:ext>
              </a:extLst>
            </p:cNvPr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1875;p35">
              <a:extLst>
                <a:ext uri="{FF2B5EF4-FFF2-40B4-BE49-F238E27FC236}">
                  <a16:creationId xmlns:a16="http://schemas.microsoft.com/office/drawing/2014/main" id="{8BFD0D0A-9519-4B1F-BAA5-D19B5F3F4E78}"/>
                </a:ext>
              </a:extLst>
            </p:cNvPr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rgbClr val="F197D3"/>
            </a:solidFill>
            <a:ln w="9525" cap="flat" cmpd="sng">
              <a:solidFill>
                <a:srgbClr val="EE6E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1876;p35">
              <a:extLst>
                <a:ext uri="{FF2B5EF4-FFF2-40B4-BE49-F238E27FC236}">
                  <a16:creationId xmlns:a16="http://schemas.microsoft.com/office/drawing/2014/main" id="{BAC635B5-FADE-4099-9730-EE7B9E79CFF6}"/>
                </a:ext>
              </a:extLst>
            </p:cNvPr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rgbClr val="EE6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1877;p35">
              <a:extLst>
                <a:ext uri="{FF2B5EF4-FFF2-40B4-BE49-F238E27FC236}">
                  <a16:creationId xmlns:a16="http://schemas.microsoft.com/office/drawing/2014/main" id="{8C5E05BF-6B3C-4FD8-B4C1-1ED6D2E46E86}"/>
                </a:ext>
              </a:extLst>
            </p:cNvPr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878;p35">
              <a:extLst>
                <a:ext uri="{FF2B5EF4-FFF2-40B4-BE49-F238E27FC236}">
                  <a16:creationId xmlns:a16="http://schemas.microsoft.com/office/drawing/2014/main" id="{8B8B23D8-7E9D-436B-9960-38213990BC1C}"/>
                </a:ext>
              </a:extLst>
            </p:cNvPr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879;p35">
              <a:extLst>
                <a:ext uri="{FF2B5EF4-FFF2-40B4-BE49-F238E27FC236}">
                  <a16:creationId xmlns:a16="http://schemas.microsoft.com/office/drawing/2014/main" id="{F2279E34-52BA-4449-AF04-B45CB1F547A2}"/>
                </a:ext>
              </a:extLst>
            </p:cNvPr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880;p35">
              <a:extLst>
                <a:ext uri="{FF2B5EF4-FFF2-40B4-BE49-F238E27FC236}">
                  <a16:creationId xmlns:a16="http://schemas.microsoft.com/office/drawing/2014/main" id="{D6C55F5B-50BF-40E6-B8A7-88CF73E6D681}"/>
                </a:ext>
              </a:extLst>
            </p:cNvPr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881;p35">
              <a:extLst>
                <a:ext uri="{FF2B5EF4-FFF2-40B4-BE49-F238E27FC236}">
                  <a16:creationId xmlns:a16="http://schemas.microsoft.com/office/drawing/2014/main" id="{17EDE243-10BC-4391-942C-902D5EF6B10D}"/>
                </a:ext>
              </a:extLst>
            </p:cNvPr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882;p35">
              <a:extLst>
                <a:ext uri="{FF2B5EF4-FFF2-40B4-BE49-F238E27FC236}">
                  <a16:creationId xmlns:a16="http://schemas.microsoft.com/office/drawing/2014/main" id="{4B2F34F1-3BFB-4AEF-B9F7-D929D3DD861D}"/>
                </a:ext>
              </a:extLst>
            </p:cNvPr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883;p35">
              <a:extLst>
                <a:ext uri="{FF2B5EF4-FFF2-40B4-BE49-F238E27FC236}">
                  <a16:creationId xmlns:a16="http://schemas.microsoft.com/office/drawing/2014/main" id="{B6DDB4DE-53C4-4E9A-BBAD-DB8C8914407D}"/>
                </a:ext>
              </a:extLst>
            </p:cNvPr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9" name="Google Shape;2739;p51"/>
          <p:cNvGrpSpPr/>
          <p:nvPr/>
        </p:nvGrpSpPr>
        <p:grpSpPr>
          <a:xfrm>
            <a:off x="1980375" y="1074788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4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rgbClr val="F7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76694" y="3616862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F197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122;p37">
            <a:extLst>
              <a:ext uri="{FF2B5EF4-FFF2-40B4-BE49-F238E27FC236}">
                <a16:creationId xmlns:a16="http://schemas.microsoft.com/office/drawing/2014/main" id="{0AF978AD-9818-4851-9D7A-59C6EE18BED2}"/>
              </a:ext>
            </a:extLst>
          </p:cNvPr>
          <p:cNvGrpSpPr/>
          <p:nvPr/>
        </p:nvGrpSpPr>
        <p:grpSpPr>
          <a:xfrm>
            <a:off x="8011350" y="477183"/>
            <a:ext cx="715663" cy="767973"/>
            <a:chOff x="731647" y="2728277"/>
            <a:chExt cx="635100" cy="734984"/>
          </a:xfrm>
        </p:grpSpPr>
        <p:grpSp>
          <p:nvGrpSpPr>
            <p:cNvPr id="227" name="Google Shape;2123;p37">
              <a:extLst>
                <a:ext uri="{FF2B5EF4-FFF2-40B4-BE49-F238E27FC236}">
                  <a16:creationId xmlns:a16="http://schemas.microsoft.com/office/drawing/2014/main" id="{0524CCB5-4F6A-4399-A977-A13639D0749B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32" name="Google Shape;2124;p37">
                <a:extLst>
                  <a:ext uri="{FF2B5EF4-FFF2-40B4-BE49-F238E27FC236}">
                    <a16:creationId xmlns:a16="http://schemas.microsoft.com/office/drawing/2014/main" id="{17DA48BA-04DD-40F9-8E1F-364B45880A3C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125;p37">
                <a:extLst>
                  <a:ext uri="{FF2B5EF4-FFF2-40B4-BE49-F238E27FC236}">
                    <a16:creationId xmlns:a16="http://schemas.microsoft.com/office/drawing/2014/main" id="{298BA373-C72A-4B5F-ADC8-021D265AF1A8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8" name="Google Shape;2126;p37">
              <a:extLst>
                <a:ext uri="{FF2B5EF4-FFF2-40B4-BE49-F238E27FC236}">
                  <a16:creationId xmlns:a16="http://schemas.microsoft.com/office/drawing/2014/main" id="{F04ECB40-3072-41AF-B508-B66567EF9C1F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127;p37">
                <a:extLst>
                  <a:ext uri="{FF2B5EF4-FFF2-40B4-BE49-F238E27FC236}">
                    <a16:creationId xmlns:a16="http://schemas.microsoft.com/office/drawing/2014/main" id="{DF26057A-0CCA-4A7D-A574-0713D5F133E4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0" name="Google Shape;2128;p37">
                <a:extLst>
                  <a:ext uri="{FF2B5EF4-FFF2-40B4-BE49-F238E27FC236}">
                    <a16:creationId xmlns:a16="http://schemas.microsoft.com/office/drawing/2014/main" id="{EB085F4D-1957-421B-BDF9-76DC60D54EF4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1" name="Google Shape;2129;p37">
                <a:extLst>
                  <a:ext uri="{FF2B5EF4-FFF2-40B4-BE49-F238E27FC236}">
                    <a16:creationId xmlns:a16="http://schemas.microsoft.com/office/drawing/2014/main" id="{4956DAC8-3001-4B1B-BBE3-CFE9863E8887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34" name="Google Shape;2122;p37">
            <a:extLst>
              <a:ext uri="{FF2B5EF4-FFF2-40B4-BE49-F238E27FC236}">
                <a16:creationId xmlns:a16="http://schemas.microsoft.com/office/drawing/2014/main" id="{D0F2F4E8-789F-4FCD-8C35-167FDCED6A86}"/>
              </a:ext>
            </a:extLst>
          </p:cNvPr>
          <p:cNvGrpSpPr/>
          <p:nvPr/>
        </p:nvGrpSpPr>
        <p:grpSpPr>
          <a:xfrm>
            <a:off x="7026300" y="147502"/>
            <a:ext cx="345200" cy="403222"/>
            <a:chOff x="731647" y="2728277"/>
            <a:chExt cx="635100" cy="734984"/>
          </a:xfrm>
        </p:grpSpPr>
        <p:grpSp>
          <p:nvGrpSpPr>
            <p:cNvPr id="235" name="Google Shape;2123;p37">
              <a:extLst>
                <a:ext uri="{FF2B5EF4-FFF2-40B4-BE49-F238E27FC236}">
                  <a16:creationId xmlns:a16="http://schemas.microsoft.com/office/drawing/2014/main" id="{8124E943-1F3F-4B9C-8811-C493660E4801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40" name="Google Shape;2124;p37">
                <a:extLst>
                  <a:ext uri="{FF2B5EF4-FFF2-40B4-BE49-F238E27FC236}">
                    <a16:creationId xmlns:a16="http://schemas.microsoft.com/office/drawing/2014/main" id="{EC37E002-8767-4DF1-A08E-36906D22B6A9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125;p37">
                <a:extLst>
                  <a:ext uri="{FF2B5EF4-FFF2-40B4-BE49-F238E27FC236}">
                    <a16:creationId xmlns:a16="http://schemas.microsoft.com/office/drawing/2014/main" id="{CF05D739-CC08-436A-BE52-19A63CB64B92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36" name="Google Shape;2126;p37">
              <a:extLst>
                <a:ext uri="{FF2B5EF4-FFF2-40B4-BE49-F238E27FC236}">
                  <a16:creationId xmlns:a16="http://schemas.microsoft.com/office/drawing/2014/main" id="{54B34C8D-0330-4ED1-9BE4-F7A7AEC5E3DC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37" name="Google Shape;2127;p37">
                <a:extLst>
                  <a:ext uri="{FF2B5EF4-FFF2-40B4-BE49-F238E27FC236}">
                    <a16:creationId xmlns:a16="http://schemas.microsoft.com/office/drawing/2014/main" id="{163F96EC-B237-4B05-94F8-60FF5D55DB87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8" name="Google Shape;2128;p37">
                <a:extLst>
                  <a:ext uri="{FF2B5EF4-FFF2-40B4-BE49-F238E27FC236}">
                    <a16:creationId xmlns:a16="http://schemas.microsoft.com/office/drawing/2014/main" id="{49003A56-0166-4EB8-AEED-28FCD0B6531B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9" name="Google Shape;2129;p37">
                <a:extLst>
                  <a:ext uri="{FF2B5EF4-FFF2-40B4-BE49-F238E27FC236}">
                    <a16:creationId xmlns:a16="http://schemas.microsoft.com/office/drawing/2014/main" id="{C08B5092-D188-4D77-8179-4699ACB70238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42" name="Google Shape;2122;p37">
            <a:extLst>
              <a:ext uri="{FF2B5EF4-FFF2-40B4-BE49-F238E27FC236}">
                <a16:creationId xmlns:a16="http://schemas.microsoft.com/office/drawing/2014/main" id="{D03124B0-5009-4090-8712-6D980E60FCFC}"/>
              </a:ext>
            </a:extLst>
          </p:cNvPr>
          <p:cNvGrpSpPr/>
          <p:nvPr/>
        </p:nvGrpSpPr>
        <p:grpSpPr>
          <a:xfrm>
            <a:off x="8727013" y="198739"/>
            <a:ext cx="215468" cy="225810"/>
            <a:chOff x="731647" y="2728277"/>
            <a:chExt cx="635100" cy="734984"/>
          </a:xfrm>
        </p:grpSpPr>
        <p:grpSp>
          <p:nvGrpSpPr>
            <p:cNvPr id="243" name="Google Shape;2123;p37">
              <a:extLst>
                <a:ext uri="{FF2B5EF4-FFF2-40B4-BE49-F238E27FC236}">
                  <a16:creationId xmlns:a16="http://schemas.microsoft.com/office/drawing/2014/main" id="{5DDD3571-06AE-413A-B388-C0F67C15E4EC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48" name="Google Shape;2124;p37">
                <a:extLst>
                  <a:ext uri="{FF2B5EF4-FFF2-40B4-BE49-F238E27FC236}">
                    <a16:creationId xmlns:a16="http://schemas.microsoft.com/office/drawing/2014/main" id="{08683607-F158-4CC6-9A3F-3140D1A5DAEE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125;p37">
                <a:extLst>
                  <a:ext uri="{FF2B5EF4-FFF2-40B4-BE49-F238E27FC236}">
                    <a16:creationId xmlns:a16="http://schemas.microsoft.com/office/drawing/2014/main" id="{DD099F01-0844-4949-8565-3BC165441500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44" name="Google Shape;2126;p37">
              <a:extLst>
                <a:ext uri="{FF2B5EF4-FFF2-40B4-BE49-F238E27FC236}">
                  <a16:creationId xmlns:a16="http://schemas.microsoft.com/office/drawing/2014/main" id="{7BB77CAF-76C8-4E7B-93EC-E5C2BBFDD048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45" name="Google Shape;2127;p37">
                <a:extLst>
                  <a:ext uri="{FF2B5EF4-FFF2-40B4-BE49-F238E27FC236}">
                    <a16:creationId xmlns:a16="http://schemas.microsoft.com/office/drawing/2014/main" id="{B3B9CDCF-BF71-4B91-9CFF-A27F4CCF8F04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46" name="Google Shape;2128;p37">
                <a:extLst>
                  <a:ext uri="{FF2B5EF4-FFF2-40B4-BE49-F238E27FC236}">
                    <a16:creationId xmlns:a16="http://schemas.microsoft.com/office/drawing/2014/main" id="{732C94AE-48B9-4AE6-A49D-6C47CAFB1165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47" name="Google Shape;2129;p37">
                <a:extLst>
                  <a:ext uri="{FF2B5EF4-FFF2-40B4-BE49-F238E27FC236}">
                    <a16:creationId xmlns:a16="http://schemas.microsoft.com/office/drawing/2014/main" id="{D7D34CE2-7D20-4B22-B31E-9DFC7863D558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50" name="Google Shape;2122;p37">
            <a:extLst>
              <a:ext uri="{FF2B5EF4-FFF2-40B4-BE49-F238E27FC236}">
                <a16:creationId xmlns:a16="http://schemas.microsoft.com/office/drawing/2014/main" id="{F0CC1159-097F-40DB-8D2B-228E76B57DBE}"/>
              </a:ext>
            </a:extLst>
          </p:cNvPr>
          <p:cNvGrpSpPr/>
          <p:nvPr/>
        </p:nvGrpSpPr>
        <p:grpSpPr>
          <a:xfrm>
            <a:off x="419710" y="4145633"/>
            <a:ext cx="370334" cy="423401"/>
            <a:chOff x="731647" y="2728277"/>
            <a:chExt cx="635100" cy="734984"/>
          </a:xfrm>
        </p:grpSpPr>
        <p:grpSp>
          <p:nvGrpSpPr>
            <p:cNvPr id="251" name="Google Shape;2123;p37">
              <a:extLst>
                <a:ext uri="{FF2B5EF4-FFF2-40B4-BE49-F238E27FC236}">
                  <a16:creationId xmlns:a16="http://schemas.microsoft.com/office/drawing/2014/main" id="{7D9EEBE9-A701-491B-A30B-40581C921E85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56" name="Google Shape;2124;p37">
                <a:extLst>
                  <a:ext uri="{FF2B5EF4-FFF2-40B4-BE49-F238E27FC236}">
                    <a16:creationId xmlns:a16="http://schemas.microsoft.com/office/drawing/2014/main" id="{4F3C0BD9-7B50-4114-84A8-E526E788B2D9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125;p37">
                <a:extLst>
                  <a:ext uri="{FF2B5EF4-FFF2-40B4-BE49-F238E27FC236}">
                    <a16:creationId xmlns:a16="http://schemas.microsoft.com/office/drawing/2014/main" id="{A874D979-A476-400C-A5C6-3BFF32B75108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2" name="Google Shape;2126;p37">
              <a:extLst>
                <a:ext uri="{FF2B5EF4-FFF2-40B4-BE49-F238E27FC236}">
                  <a16:creationId xmlns:a16="http://schemas.microsoft.com/office/drawing/2014/main" id="{8FFB346A-55D2-42C9-8CC1-7DE09EDE65E5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53" name="Google Shape;2127;p37">
                <a:extLst>
                  <a:ext uri="{FF2B5EF4-FFF2-40B4-BE49-F238E27FC236}">
                    <a16:creationId xmlns:a16="http://schemas.microsoft.com/office/drawing/2014/main" id="{39FF1824-B95F-4CCE-AEE2-020E57F6B93D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54" name="Google Shape;2128;p37">
                <a:extLst>
                  <a:ext uri="{FF2B5EF4-FFF2-40B4-BE49-F238E27FC236}">
                    <a16:creationId xmlns:a16="http://schemas.microsoft.com/office/drawing/2014/main" id="{ABB02A3D-CF0B-49D5-A039-B0B51BF31919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55" name="Google Shape;2129;p37">
                <a:extLst>
                  <a:ext uri="{FF2B5EF4-FFF2-40B4-BE49-F238E27FC236}">
                    <a16:creationId xmlns:a16="http://schemas.microsoft.com/office/drawing/2014/main" id="{584068F2-7DE1-4B04-B98E-576F6EBDF26C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58" name="Google Shape;2122;p37">
            <a:extLst>
              <a:ext uri="{FF2B5EF4-FFF2-40B4-BE49-F238E27FC236}">
                <a16:creationId xmlns:a16="http://schemas.microsoft.com/office/drawing/2014/main" id="{9E43E86A-FE8E-4BD5-AC6F-0AB337124513}"/>
              </a:ext>
            </a:extLst>
          </p:cNvPr>
          <p:cNvGrpSpPr/>
          <p:nvPr/>
        </p:nvGrpSpPr>
        <p:grpSpPr>
          <a:xfrm>
            <a:off x="1041796" y="4582871"/>
            <a:ext cx="338230" cy="378747"/>
            <a:chOff x="731647" y="2728277"/>
            <a:chExt cx="635100" cy="734984"/>
          </a:xfrm>
        </p:grpSpPr>
        <p:grpSp>
          <p:nvGrpSpPr>
            <p:cNvPr id="259" name="Google Shape;2123;p37">
              <a:extLst>
                <a:ext uri="{FF2B5EF4-FFF2-40B4-BE49-F238E27FC236}">
                  <a16:creationId xmlns:a16="http://schemas.microsoft.com/office/drawing/2014/main" id="{61FD5809-EA5F-4FD2-A08F-7E79B3953300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64" name="Google Shape;2124;p37">
                <a:extLst>
                  <a:ext uri="{FF2B5EF4-FFF2-40B4-BE49-F238E27FC236}">
                    <a16:creationId xmlns:a16="http://schemas.microsoft.com/office/drawing/2014/main" id="{38A17AEB-1C95-4C02-B453-E94EA50965CC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125;p37">
                <a:extLst>
                  <a:ext uri="{FF2B5EF4-FFF2-40B4-BE49-F238E27FC236}">
                    <a16:creationId xmlns:a16="http://schemas.microsoft.com/office/drawing/2014/main" id="{EEABD758-5C7E-4400-AF6C-3438D203E780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0" name="Google Shape;2126;p37">
              <a:extLst>
                <a:ext uri="{FF2B5EF4-FFF2-40B4-BE49-F238E27FC236}">
                  <a16:creationId xmlns:a16="http://schemas.microsoft.com/office/drawing/2014/main" id="{30B735E5-940D-4FA0-A81C-6E66CCBB97BB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61" name="Google Shape;2127;p37">
                <a:extLst>
                  <a:ext uri="{FF2B5EF4-FFF2-40B4-BE49-F238E27FC236}">
                    <a16:creationId xmlns:a16="http://schemas.microsoft.com/office/drawing/2014/main" id="{C7614D7F-6180-4E71-B5DD-16401C717574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62" name="Google Shape;2128;p37">
                <a:extLst>
                  <a:ext uri="{FF2B5EF4-FFF2-40B4-BE49-F238E27FC236}">
                    <a16:creationId xmlns:a16="http://schemas.microsoft.com/office/drawing/2014/main" id="{29CBFE06-AFED-4D0A-8C84-20E397D41A8C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63" name="Google Shape;2129;p37">
                <a:extLst>
                  <a:ext uri="{FF2B5EF4-FFF2-40B4-BE49-F238E27FC236}">
                    <a16:creationId xmlns:a16="http://schemas.microsoft.com/office/drawing/2014/main" id="{0E466FD9-1F74-4872-A294-1FD2C3620DD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68" name="Google Shape;2738;p51">
            <a:extLst>
              <a:ext uri="{FF2B5EF4-FFF2-40B4-BE49-F238E27FC236}">
                <a16:creationId xmlns:a16="http://schemas.microsoft.com/office/drawing/2014/main" id="{C5570FBD-3023-4727-8650-AD5C4B5707A4}"/>
              </a:ext>
            </a:extLst>
          </p:cNvPr>
          <p:cNvSpPr txBox="1">
            <a:spLocks/>
          </p:cNvSpPr>
          <p:nvPr/>
        </p:nvSpPr>
        <p:spPr>
          <a:xfrm>
            <a:off x="1650813" y="2014798"/>
            <a:ext cx="6224111" cy="62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GB" sz="3200" b="1" dirty="0">
                <a:latin typeface="Barlow" panose="00000500000000000000" pitchFamily="2" charset="0"/>
              </a:rPr>
              <a:t>We are your solution</a:t>
            </a:r>
          </a:p>
        </p:txBody>
      </p:sp>
    </p:spTree>
    <p:extLst>
      <p:ext uri="{BB962C8B-B14F-4D97-AF65-F5344CB8AC3E}">
        <p14:creationId xmlns:p14="http://schemas.microsoft.com/office/powerpoint/2010/main" val="1928040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46043" y="1304682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8925" y="3965599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72986" y="4057651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78086" y="3882175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1"/>
              <a:ext cx="320750" cy="108682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6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30361" y="3799621"/>
              <a:ext cx="335525" cy="184874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9938" y="2286483"/>
              <a:ext cx="823525" cy="628526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1" y="2213275"/>
              <a:ext cx="281000" cy="281001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09588" y="2249099"/>
              <a:ext cx="273624" cy="193282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888344" y="1542837"/>
            <a:ext cx="3476860" cy="143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2400" b="1" i="0" u="none" strike="noStrike" dirty="0">
                <a:solidFill>
                  <a:schemeClr val="tx2">
                    <a:lumMod val="25000"/>
                  </a:schemeClr>
                </a:solidFill>
                <a:effectLst/>
                <a:latin typeface="Barlow" panose="00000500000000000000" pitchFamily="2" charset="0"/>
              </a:rPr>
              <a:t>We offer a reliable tool to work with multiple clients BGS’, reducing the costs of your project.</a:t>
            </a:r>
            <a:endParaRPr lang="en-GB" sz="2400" b="1" dirty="0">
              <a:solidFill>
                <a:schemeClr val="tx2">
                  <a:lumMod val="25000"/>
                </a:schemeClr>
              </a:solidFill>
              <a:effectLst/>
              <a:latin typeface="Barlow" panose="00000500000000000000" pitchFamily="2" charset="0"/>
            </a:endParaRPr>
          </a:p>
          <a:p>
            <a:br>
              <a:rPr lang="en-GB" dirty="0">
                <a:solidFill>
                  <a:schemeClr val="tx2">
                    <a:lumMod val="25000"/>
                  </a:schemeClr>
                </a:solidFill>
                <a:latin typeface="Fajilla"/>
              </a:rPr>
            </a:br>
            <a:endParaRPr lang="en-GB" dirty="0">
              <a:solidFill>
                <a:schemeClr val="tx2">
                  <a:lumMod val="25000"/>
                </a:schemeClr>
              </a:solidFill>
              <a:latin typeface="Fajilla"/>
            </a:endParaRPr>
          </a:p>
        </p:txBody>
      </p:sp>
      <p:sp>
        <p:nvSpPr>
          <p:cNvPr id="271" name="Google Shape;2005;p37">
            <a:extLst>
              <a:ext uri="{FF2B5EF4-FFF2-40B4-BE49-F238E27FC236}">
                <a16:creationId xmlns:a16="http://schemas.microsoft.com/office/drawing/2014/main" id="{55E12B2D-BE3D-432D-AAA4-7A888AA11F16}"/>
              </a:ext>
            </a:extLst>
          </p:cNvPr>
          <p:cNvSpPr/>
          <p:nvPr/>
        </p:nvSpPr>
        <p:spPr>
          <a:xfrm>
            <a:off x="5563402" y="2941945"/>
            <a:ext cx="69184" cy="69156"/>
          </a:xfrm>
          <a:custGeom>
            <a:avLst/>
            <a:gdLst/>
            <a:ahLst/>
            <a:cxnLst/>
            <a:rect l="l" t="t" r="r" b="b"/>
            <a:pathLst>
              <a:path w="3662" h="3661" extrusionOk="0">
                <a:moveTo>
                  <a:pt x="1813" y="0"/>
                </a:moveTo>
                <a:cubicBezTo>
                  <a:pt x="814" y="0"/>
                  <a:pt x="1" y="814"/>
                  <a:pt x="1" y="1849"/>
                </a:cubicBezTo>
                <a:cubicBezTo>
                  <a:pt x="1" y="2847"/>
                  <a:pt x="814" y="3661"/>
                  <a:pt x="1813" y="3661"/>
                </a:cubicBezTo>
                <a:cubicBezTo>
                  <a:pt x="2848" y="3661"/>
                  <a:pt x="3661" y="2847"/>
                  <a:pt x="3661" y="1849"/>
                </a:cubicBezTo>
                <a:cubicBezTo>
                  <a:pt x="3661" y="814"/>
                  <a:pt x="2848" y="0"/>
                  <a:pt x="1813" y="0"/>
                </a:cubicBezTo>
                <a:close/>
              </a:path>
            </a:pathLst>
          </a:custGeom>
          <a:solidFill>
            <a:srgbClr val="F197D3"/>
          </a:solidFill>
          <a:ln>
            <a:solidFill>
              <a:srgbClr val="EE6ED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005;p37">
            <a:extLst>
              <a:ext uri="{FF2B5EF4-FFF2-40B4-BE49-F238E27FC236}">
                <a16:creationId xmlns:a16="http://schemas.microsoft.com/office/drawing/2014/main" id="{B22AA4B7-7262-4623-9203-B2DD25DD46BC}"/>
              </a:ext>
            </a:extLst>
          </p:cNvPr>
          <p:cNvSpPr/>
          <p:nvPr/>
        </p:nvSpPr>
        <p:spPr>
          <a:xfrm>
            <a:off x="4705510" y="2996695"/>
            <a:ext cx="69184" cy="69156"/>
          </a:xfrm>
          <a:custGeom>
            <a:avLst/>
            <a:gdLst/>
            <a:ahLst/>
            <a:cxnLst/>
            <a:rect l="l" t="t" r="r" b="b"/>
            <a:pathLst>
              <a:path w="3662" h="3661" extrusionOk="0">
                <a:moveTo>
                  <a:pt x="1813" y="0"/>
                </a:moveTo>
                <a:cubicBezTo>
                  <a:pt x="814" y="0"/>
                  <a:pt x="1" y="814"/>
                  <a:pt x="1" y="1849"/>
                </a:cubicBezTo>
                <a:cubicBezTo>
                  <a:pt x="1" y="2847"/>
                  <a:pt x="814" y="3661"/>
                  <a:pt x="1813" y="3661"/>
                </a:cubicBezTo>
                <a:cubicBezTo>
                  <a:pt x="2848" y="3661"/>
                  <a:pt x="3661" y="2847"/>
                  <a:pt x="3661" y="1849"/>
                </a:cubicBezTo>
                <a:cubicBezTo>
                  <a:pt x="3661" y="814"/>
                  <a:pt x="2848" y="0"/>
                  <a:pt x="1813" y="0"/>
                </a:cubicBezTo>
                <a:close/>
              </a:path>
            </a:pathLst>
          </a:custGeom>
          <a:solidFill>
            <a:srgbClr val="F197D3"/>
          </a:solidFill>
          <a:ln>
            <a:solidFill>
              <a:srgbClr val="EE6ED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122;p37">
            <a:extLst>
              <a:ext uri="{FF2B5EF4-FFF2-40B4-BE49-F238E27FC236}">
                <a16:creationId xmlns:a16="http://schemas.microsoft.com/office/drawing/2014/main" id="{8625BB6D-4C17-4331-A5DE-4C4957BFCE8D}"/>
              </a:ext>
            </a:extLst>
          </p:cNvPr>
          <p:cNvGrpSpPr/>
          <p:nvPr/>
        </p:nvGrpSpPr>
        <p:grpSpPr>
          <a:xfrm>
            <a:off x="8040497" y="465974"/>
            <a:ext cx="635100" cy="734984"/>
            <a:chOff x="731647" y="2728277"/>
            <a:chExt cx="635100" cy="734984"/>
          </a:xfrm>
        </p:grpSpPr>
        <p:grpSp>
          <p:nvGrpSpPr>
            <p:cNvPr id="290" name="Google Shape;2123;p37">
              <a:extLst>
                <a:ext uri="{FF2B5EF4-FFF2-40B4-BE49-F238E27FC236}">
                  <a16:creationId xmlns:a16="http://schemas.microsoft.com/office/drawing/2014/main" id="{2599AE29-6996-4C5D-9132-97C6EC63F8C1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95" name="Google Shape;2124;p37">
                <a:extLst>
                  <a:ext uri="{FF2B5EF4-FFF2-40B4-BE49-F238E27FC236}">
                    <a16:creationId xmlns:a16="http://schemas.microsoft.com/office/drawing/2014/main" id="{66D55CA7-41E7-45A6-AC5E-5DCBE55002E1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125;p37">
                <a:extLst>
                  <a:ext uri="{FF2B5EF4-FFF2-40B4-BE49-F238E27FC236}">
                    <a16:creationId xmlns:a16="http://schemas.microsoft.com/office/drawing/2014/main" id="{9D80508F-4CD7-4788-B511-9ED77802191F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91" name="Google Shape;2126;p37">
              <a:extLst>
                <a:ext uri="{FF2B5EF4-FFF2-40B4-BE49-F238E27FC236}">
                  <a16:creationId xmlns:a16="http://schemas.microsoft.com/office/drawing/2014/main" id="{365B37DE-FEB9-4394-962A-2083AC6F3667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92" name="Google Shape;2127;p37">
                <a:extLst>
                  <a:ext uri="{FF2B5EF4-FFF2-40B4-BE49-F238E27FC236}">
                    <a16:creationId xmlns:a16="http://schemas.microsoft.com/office/drawing/2014/main" id="{15FAAABA-DC1D-4B1C-9EB6-DE85DF4CAFCD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93" name="Google Shape;2128;p37">
                <a:extLst>
                  <a:ext uri="{FF2B5EF4-FFF2-40B4-BE49-F238E27FC236}">
                    <a16:creationId xmlns:a16="http://schemas.microsoft.com/office/drawing/2014/main" id="{33F42EFF-A602-4E2D-924A-137C4AABF870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94" name="Google Shape;2129;p37">
                <a:extLst>
                  <a:ext uri="{FF2B5EF4-FFF2-40B4-BE49-F238E27FC236}">
                    <a16:creationId xmlns:a16="http://schemas.microsoft.com/office/drawing/2014/main" id="{FA09A739-0DEC-417D-AF4C-9724C075AD92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97" name="Google Shape;2122;p37">
            <a:extLst>
              <a:ext uri="{FF2B5EF4-FFF2-40B4-BE49-F238E27FC236}">
                <a16:creationId xmlns:a16="http://schemas.microsoft.com/office/drawing/2014/main" id="{A65887C0-65C6-48F9-BA87-6E108A2C64A5}"/>
              </a:ext>
            </a:extLst>
          </p:cNvPr>
          <p:cNvGrpSpPr/>
          <p:nvPr/>
        </p:nvGrpSpPr>
        <p:grpSpPr>
          <a:xfrm>
            <a:off x="7026300" y="147502"/>
            <a:ext cx="345200" cy="403222"/>
            <a:chOff x="731647" y="2728277"/>
            <a:chExt cx="635100" cy="734984"/>
          </a:xfrm>
        </p:grpSpPr>
        <p:grpSp>
          <p:nvGrpSpPr>
            <p:cNvPr id="298" name="Google Shape;2123;p37">
              <a:extLst>
                <a:ext uri="{FF2B5EF4-FFF2-40B4-BE49-F238E27FC236}">
                  <a16:creationId xmlns:a16="http://schemas.microsoft.com/office/drawing/2014/main" id="{35EE54B0-9181-4F1D-86C5-8F0977DDF311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03" name="Google Shape;2124;p37">
                <a:extLst>
                  <a:ext uri="{FF2B5EF4-FFF2-40B4-BE49-F238E27FC236}">
                    <a16:creationId xmlns:a16="http://schemas.microsoft.com/office/drawing/2014/main" id="{A84EB38D-62DE-4A26-9A11-C668A71DB732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125;p37">
                <a:extLst>
                  <a:ext uri="{FF2B5EF4-FFF2-40B4-BE49-F238E27FC236}">
                    <a16:creationId xmlns:a16="http://schemas.microsoft.com/office/drawing/2014/main" id="{4E703373-E5BB-49C0-B289-A2F89C96E555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99" name="Google Shape;2126;p37">
              <a:extLst>
                <a:ext uri="{FF2B5EF4-FFF2-40B4-BE49-F238E27FC236}">
                  <a16:creationId xmlns:a16="http://schemas.microsoft.com/office/drawing/2014/main" id="{A1AB37DF-9C53-4871-A9E9-B19E9B0A61F7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00" name="Google Shape;2127;p37">
                <a:extLst>
                  <a:ext uri="{FF2B5EF4-FFF2-40B4-BE49-F238E27FC236}">
                    <a16:creationId xmlns:a16="http://schemas.microsoft.com/office/drawing/2014/main" id="{8FAB9E63-C652-49D3-931E-03733AB02C71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01" name="Google Shape;2128;p37">
                <a:extLst>
                  <a:ext uri="{FF2B5EF4-FFF2-40B4-BE49-F238E27FC236}">
                    <a16:creationId xmlns:a16="http://schemas.microsoft.com/office/drawing/2014/main" id="{98FFBD2B-4F90-4834-8547-6C7F6E917B8F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02" name="Google Shape;2129;p37">
                <a:extLst>
                  <a:ext uri="{FF2B5EF4-FFF2-40B4-BE49-F238E27FC236}">
                    <a16:creationId xmlns:a16="http://schemas.microsoft.com/office/drawing/2014/main" id="{BD907EC5-AA15-47DE-B2EE-8C1B1AE732B3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05" name="Google Shape;2122;p37">
            <a:extLst>
              <a:ext uri="{FF2B5EF4-FFF2-40B4-BE49-F238E27FC236}">
                <a16:creationId xmlns:a16="http://schemas.microsoft.com/office/drawing/2014/main" id="{16501A50-B7EC-46C2-805F-289C9B4927C2}"/>
              </a:ext>
            </a:extLst>
          </p:cNvPr>
          <p:cNvGrpSpPr/>
          <p:nvPr/>
        </p:nvGrpSpPr>
        <p:grpSpPr>
          <a:xfrm>
            <a:off x="8726031" y="223624"/>
            <a:ext cx="232969" cy="225807"/>
            <a:chOff x="731647" y="2728277"/>
            <a:chExt cx="635100" cy="734984"/>
          </a:xfrm>
        </p:grpSpPr>
        <p:grpSp>
          <p:nvGrpSpPr>
            <p:cNvPr id="306" name="Google Shape;2123;p37">
              <a:extLst>
                <a:ext uri="{FF2B5EF4-FFF2-40B4-BE49-F238E27FC236}">
                  <a16:creationId xmlns:a16="http://schemas.microsoft.com/office/drawing/2014/main" id="{704CB23F-C5C5-467F-8403-A1A4542B481F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11" name="Google Shape;2124;p37">
                <a:extLst>
                  <a:ext uri="{FF2B5EF4-FFF2-40B4-BE49-F238E27FC236}">
                    <a16:creationId xmlns:a16="http://schemas.microsoft.com/office/drawing/2014/main" id="{524183B0-93E2-45FE-9D44-90AF00E8A9D5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2125;p37">
                <a:extLst>
                  <a:ext uri="{FF2B5EF4-FFF2-40B4-BE49-F238E27FC236}">
                    <a16:creationId xmlns:a16="http://schemas.microsoft.com/office/drawing/2014/main" id="{A0DAEFC1-A498-4B46-AB40-8EFAF7BD9E88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07" name="Google Shape;2126;p37">
              <a:extLst>
                <a:ext uri="{FF2B5EF4-FFF2-40B4-BE49-F238E27FC236}">
                  <a16:creationId xmlns:a16="http://schemas.microsoft.com/office/drawing/2014/main" id="{1867FF89-77E6-45E3-AD66-52AB4CBF6C02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08" name="Google Shape;2127;p37">
                <a:extLst>
                  <a:ext uri="{FF2B5EF4-FFF2-40B4-BE49-F238E27FC236}">
                    <a16:creationId xmlns:a16="http://schemas.microsoft.com/office/drawing/2014/main" id="{894F80F5-D6E7-41F1-A542-DCD437A9C984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09" name="Google Shape;2128;p37">
                <a:extLst>
                  <a:ext uri="{FF2B5EF4-FFF2-40B4-BE49-F238E27FC236}">
                    <a16:creationId xmlns:a16="http://schemas.microsoft.com/office/drawing/2014/main" id="{130CC2EE-79CB-4795-8ABF-D77A9D3FF4C0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0" name="Google Shape;2129;p37">
                <a:extLst>
                  <a:ext uri="{FF2B5EF4-FFF2-40B4-BE49-F238E27FC236}">
                    <a16:creationId xmlns:a16="http://schemas.microsoft.com/office/drawing/2014/main" id="{7AF85E78-2D1A-4B29-BF5C-AC9E32A5DE73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514" name="Google Shape;2122;p37">
            <a:extLst>
              <a:ext uri="{FF2B5EF4-FFF2-40B4-BE49-F238E27FC236}">
                <a16:creationId xmlns:a16="http://schemas.microsoft.com/office/drawing/2014/main" id="{4A28E0B4-35E4-404D-A6DD-1EC6E886D0F2}"/>
              </a:ext>
            </a:extLst>
          </p:cNvPr>
          <p:cNvGrpSpPr/>
          <p:nvPr/>
        </p:nvGrpSpPr>
        <p:grpSpPr>
          <a:xfrm>
            <a:off x="1619565" y="4593545"/>
            <a:ext cx="345200" cy="403222"/>
            <a:chOff x="731647" y="2728277"/>
            <a:chExt cx="635100" cy="734984"/>
          </a:xfrm>
        </p:grpSpPr>
        <p:grpSp>
          <p:nvGrpSpPr>
            <p:cNvPr id="515" name="Google Shape;2123;p37">
              <a:extLst>
                <a:ext uri="{FF2B5EF4-FFF2-40B4-BE49-F238E27FC236}">
                  <a16:creationId xmlns:a16="http://schemas.microsoft.com/office/drawing/2014/main" id="{A6CA2C60-164D-4B68-8338-E2D3D861A458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20" name="Google Shape;2124;p37">
                <a:extLst>
                  <a:ext uri="{FF2B5EF4-FFF2-40B4-BE49-F238E27FC236}">
                    <a16:creationId xmlns:a16="http://schemas.microsoft.com/office/drawing/2014/main" id="{EF35A096-B558-4ABE-B328-CC3185B90F60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2125;p37">
                <a:extLst>
                  <a:ext uri="{FF2B5EF4-FFF2-40B4-BE49-F238E27FC236}">
                    <a16:creationId xmlns:a16="http://schemas.microsoft.com/office/drawing/2014/main" id="{BB22E29D-7D12-40A4-936F-01178D885B51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16" name="Google Shape;2126;p37">
              <a:extLst>
                <a:ext uri="{FF2B5EF4-FFF2-40B4-BE49-F238E27FC236}">
                  <a16:creationId xmlns:a16="http://schemas.microsoft.com/office/drawing/2014/main" id="{0BC3C55A-4490-4F15-ABC2-33F2747F92AE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517" name="Google Shape;2127;p37">
                <a:extLst>
                  <a:ext uri="{FF2B5EF4-FFF2-40B4-BE49-F238E27FC236}">
                    <a16:creationId xmlns:a16="http://schemas.microsoft.com/office/drawing/2014/main" id="{531730F8-663A-4B46-BD1D-60DB88288758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18" name="Google Shape;2128;p37">
                <a:extLst>
                  <a:ext uri="{FF2B5EF4-FFF2-40B4-BE49-F238E27FC236}">
                    <a16:creationId xmlns:a16="http://schemas.microsoft.com/office/drawing/2014/main" id="{2B98D212-68D1-4C5A-A362-61900B585022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19" name="Google Shape;2129;p37">
                <a:extLst>
                  <a:ext uri="{FF2B5EF4-FFF2-40B4-BE49-F238E27FC236}">
                    <a16:creationId xmlns:a16="http://schemas.microsoft.com/office/drawing/2014/main" id="{B3D4A504-DF89-42F2-B163-6FF02906F996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522" name="Google Shape;2122;p37">
            <a:extLst>
              <a:ext uri="{FF2B5EF4-FFF2-40B4-BE49-F238E27FC236}">
                <a16:creationId xmlns:a16="http://schemas.microsoft.com/office/drawing/2014/main" id="{61A64DE9-EA18-4D80-98A2-8B3E3384140E}"/>
              </a:ext>
            </a:extLst>
          </p:cNvPr>
          <p:cNvGrpSpPr/>
          <p:nvPr/>
        </p:nvGrpSpPr>
        <p:grpSpPr>
          <a:xfrm>
            <a:off x="407756" y="4130581"/>
            <a:ext cx="345200" cy="403221"/>
            <a:chOff x="731647" y="2728277"/>
            <a:chExt cx="635100" cy="734983"/>
          </a:xfrm>
        </p:grpSpPr>
        <p:grpSp>
          <p:nvGrpSpPr>
            <p:cNvPr id="523" name="Google Shape;2123;p37">
              <a:extLst>
                <a:ext uri="{FF2B5EF4-FFF2-40B4-BE49-F238E27FC236}">
                  <a16:creationId xmlns:a16="http://schemas.microsoft.com/office/drawing/2014/main" id="{6D4AB553-9FA7-4E5A-A911-9CAA3A96868D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28" name="Google Shape;2124;p37">
                <a:extLst>
                  <a:ext uri="{FF2B5EF4-FFF2-40B4-BE49-F238E27FC236}">
                    <a16:creationId xmlns:a16="http://schemas.microsoft.com/office/drawing/2014/main" id="{4E009A44-4E6E-4746-9B74-A7C9C6A21F33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2125;p37">
                <a:extLst>
                  <a:ext uri="{FF2B5EF4-FFF2-40B4-BE49-F238E27FC236}">
                    <a16:creationId xmlns:a16="http://schemas.microsoft.com/office/drawing/2014/main" id="{99D5D18E-30A1-40FC-91B7-B11DA46D8C66}"/>
                  </a:ext>
                </a:extLst>
              </p:cNvPr>
              <p:cNvSpPr/>
              <p:nvPr/>
            </p:nvSpPr>
            <p:spPr>
              <a:xfrm>
                <a:off x="1001932" y="2990252"/>
                <a:ext cx="465601" cy="465599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24" name="Google Shape;2126;p37">
              <a:extLst>
                <a:ext uri="{FF2B5EF4-FFF2-40B4-BE49-F238E27FC236}">
                  <a16:creationId xmlns:a16="http://schemas.microsoft.com/office/drawing/2014/main" id="{9AA56EBB-BD99-4E89-9923-A4F3BD52B760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525" name="Google Shape;2127;p37">
                <a:extLst>
                  <a:ext uri="{FF2B5EF4-FFF2-40B4-BE49-F238E27FC236}">
                    <a16:creationId xmlns:a16="http://schemas.microsoft.com/office/drawing/2014/main" id="{03B97EDA-9069-4785-AA73-F665820A5360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26" name="Google Shape;2128;p37">
                <a:extLst>
                  <a:ext uri="{FF2B5EF4-FFF2-40B4-BE49-F238E27FC236}">
                    <a16:creationId xmlns:a16="http://schemas.microsoft.com/office/drawing/2014/main" id="{3968F7BD-EE90-45FB-99B7-24BF95726726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27" name="Google Shape;2129;p37">
                <a:extLst>
                  <a:ext uri="{FF2B5EF4-FFF2-40B4-BE49-F238E27FC236}">
                    <a16:creationId xmlns:a16="http://schemas.microsoft.com/office/drawing/2014/main" id="{E4D34F96-8083-4246-B798-278397776CD8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735" name="Google Shape;3215;p57">
            <a:extLst>
              <a:ext uri="{FF2B5EF4-FFF2-40B4-BE49-F238E27FC236}">
                <a16:creationId xmlns:a16="http://schemas.microsoft.com/office/drawing/2014/main" id="{2B32A3DC-20C8-4221-8125-6172CD39F3A6}"/>
              </a:ext>
            </a:extLst>
          </p:cNvPr>
          <p:cNvGrpSpPr/>
          <p:nvPr/>
        </p:nvGrpSpPr>
        <p:grpSpPr>
          <a:xfrm>
            <a:off x="567474" y="100588"/>
            <a:ext cx="7842446" cy="4942324"/>
            <a:chOff x="845850" y="467825"/>
            <a:chExt cx="5996575" cy="4908600"/>
          </a:xfrm>
        </p:grpSpPr>
        <p:sp>
          <p:nvSpPr>
            <p:cNvPr id="736" name="Google Shape;3216;p57">
              <a:extLst>
                <a:ext uri="{FF2B5EF4-FFF2-40B4-BE49-F238E27FC236}">
                  <a16:creationId xmlns:a16="http://schemas.microsoft.com/office/drawing/2014/main" id="{42A9EB21-37CA-4E96-8C92-7C8088CE9337}"/>
                </a:ext>
              </a:extLst>
            </p:cNvPr>
            <p:cNvSpPr/>
            <p:nvPr/>
          </p:nvSpPr>
          <p:spPr>
            <a:xfrm>
              <a:off x="845850" y="467825"/>
              <a:ext cx="5996575" cy="4814800"/>
            </a:xfrm>
            <a:custGeom>
              <a:avLst/>
              <a:gdLst/>
              <a:ahLst/>
              <a:cxnLst/>
              <a:rect l="l" t="t" r="r" b="b"/>
              <a:pathLst>
                <a:path w="239863" h="192592" extrusionOk="0">
                  <a:moveTo>
                    <a:pt x="147813" y="1"/>
                  </a:moveTo>
                  <a:cubicBezTo>
                    <a:pt x="142156" y="1"/>
                    <a:pt x="136078" y="789"/>
                    <a:pt x="129736" y="2770"/>
                  </a:cubicBezTo>
                  <a:cubicBezTo>
                    <a:pt x="98620" y="12477"/>
                    <a:pt x="86341" y="39929"/>
                    <a:pt x="68918" y="59055"/>
                  </a:cubicBezTo>
                  <a:cubicBezTo>
                    <a:pt x="59821" y="69084"/>
                    <a:pt x="45999" y="73102"/>
                    <a:pt x="35038" y="80945"/>
                  </a:cubicBezTo>
                  <a:cubicBezTo>
                    <a:pt x="1" y="106018"/>
                    <a:pt x="6976" y="159667"/>
                    <a:pt x="35231" y="179114"/>
                  </a:cubicBezTo>
                  <a:cubicBezTo>
                    <a:pt x="48326" y="188144"/>
                    <a:pt x="62992" y="192591"/>
                    <a:pt x="79703" y="192591"/>
                  </a:cubicBezTo>
                  <a:cubicBezTo>
                    <a:pt x="94167" y="192591"/>
                    <a:pt x="110163" y="189259"/>
                    <a:pt x="128000" y="182683"/>
                  </a:cubicBezTo>
                  <a:cubicBezTo>
                    <a:pt x="166445" y="168507"/>
                    <a:pt x="194025" y="159828"/>
                    <a:pt x="216944" y="121962"/>
                  </a:cubicBezTo>
                  <a:cubicBezTo>
                    <a:pt x="239863" y="84063"/>
                    <a:pt x="216108" y="37807"/>
                    <a:pt x="185539" y="11995"/>
                  </a:cubicBezTo>
                  <a:cubicBezTo>
                    <a:pt x="185539" y="11995"/>
                    <a:pt x="169878" y="1"/>
                    <a:pt x="147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3217;p57">
              <a:extLst>
                <a:ext uri="{FF2B5EF4-FFF2-40B4-BE49-F238E27FC236}">
                  <a16:creationId xmlns:a16="http://schemas.microsoft.com/office/drawing/2014/main" id="{847A3F3D-98F3-48E4-8F62-F5B80978B8B1}"/>
                </a:ext>
              </a:extLst>
            </p:cNvPr>
            <p:cNvSpPr/>
            <p:nvPr/>
          </p:nvSpPr>
          <p:spPr>
            <a:xfrm>
              <a:off x="1128725" y="467950"/>
              <a:ext cx="5369750" cy="4814475"/>
            </a:xfrm>
            <a:custGeom>
              <a:avLst/>
              <a:gdLst/>
              <a:ahLst/>
              <a:cxnLst/>
              <a:rect l="l" t="t" r="r" b="b"/>
              <a:pathLst>
                <a:path w="214790" h="192579" extrusionOk="0">
                  <a:moveTo>
                    <a:pt x="136486" y="0"/>
                  </a:moveTo>
                  <a:cubicBezTo>
                    <a:pt x="130828" y="0"/>
                    <a:pt x="124753" y="772"/>
                    <a:pt x="118421" y="2765"/>
                  </a:cubicBezTo>
                  <a:cubicBezTo>
                    <a:pt x="98363" y="9033"/>
                    <a:pt x="86148" y="22630"/>
                    <a:pt x="75347" y="36645"/>
                  </a:cubicBezTo>
                  <a:lnTo>
                    <a:pt x="188978" y="36645"/>
                  </a:lnTo>
                  <a:lnTo>
                    <a:pt x="188978" y="143911"/>
                  </a:lnTo>
                  <a:cubicBezTo>
                    <a:pt x="194828" y="137836"/>
                    <a:pt x="200357" y="130668"/>
                    <a:pt x="205629" y="121957"/>
                  </a:cubicBezTo>
                  <a:cubicBezTo>
                    <a:pt x="212025" y="111381"/>
                    <a:pt x="214790" y="100195"/>
                    <a:pt x="214790" y="88944"/>
                  </a:cubicBezTo>
                  <a:cubicBezTo>
                    <a:pt x="214790" y="59886"/>
                    <a:pt x="196275" y="30602"/>
                    <a:pt x="174224" y="11990"/>
                  </a:cubicBezTo>
                  <a:cubicBezTo>
                    <a:pt x="174224" y="11990"/>
                    <a:pt x="158569" y="0"/>
                    <a:pt x="136486" y="0"/>
                  </a:cubicBezTo>
                  <a:close/>
                  <a:moveTo>
                    <a:pt x="26745" y="78915"/>
                  </a:moveTo>
                  <a:cubicBezTo>
                    <a:pt x="25716" y="79558"/>
                    <a:pt x="24720" y="80233"/>
                    <a:pt x="23723" y="80940"/>
                  </a:cubicBezTo>
                  <a:cubicBezTo>
                    <a:pt x="7201" y="92769"/>
                    <a:pt x="33" y="110963"/>
                    <a:pt x="33" y="128932"/>
                  </a:cubicBezTo>
                  <a:cubicBezTo>
                    <a:pt x="0" y="149022"/>
                    <a:pt x="9001" y="168855"/>
                    <a:pt x="23916" y="179109"/>
                  </a:cubicBezTo>
                  <a:cubicBezTo>
                    <a:pt x="36999" y="188142"/>
                    <a:pt x="51689" y="192578"/>
                    <a:pt x="68404" y="192578"/>
                  </a:cubicBezTo>
                  <a:cubicBezTo>
                    <a:pt x="82869" y="192578"/>
                    <a:pt x="98877" y="189267"/>
                    <a:pt x="116685" y="182678"/>
                  </a:cubicBezTo>
                  <a:cubicBezTo>
                    <a:pt x="127678" y="178627"/>
                    <a:pt x="137804" y="175027"/>
                    <a:pt x="147158" y="171041"/>
                  </a:cubicBezTo>
                  <a:lnTo>
                    <a:pt x="26745" y="171041"/>
                  </a:lnTo>
                  <a:lnTo>
                    <a:pt x="26745" y="78915"/>
                  </a:lnTo>
                  <a:close/>
                </a:path>
              </a:pathLst>
            </a:custGeom>
            <a:solidFill>
              <a:srgbClr val="F197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3218;p57">
              <a:extLst>
                <a:ext uri="{FF2B5EF4-FFF2-40B4-BE49-F238E27FC236}">
                  <a16:creationId xmlns:a16="http://schemas.microsoft.com/office/drawing/2014/main" id="{E6AF2DFA-1F69-4C10-8F91-A6CFF4082C19}"/>
                </a:ext>
              </a:extLst>
            </p:cNvPr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3219;p57">
              <a:extLst>
                <a:ext uri="{FF2B5EF4-FFF2-40B4-BE49-F238E27FC236}">
                  <a16:creationId xmlns:a16="http://schemas.microsoft.com/office/drawing/2014/main" id="{4DB9E52F-E01E-4228-8CDF-41E17FB3B252}"/>
                </a:ext>
              </a:extLst>
            </p:cNvPr>
            <p:cNvSpPr/>
            <p:nvPr/>
          </p:nvSpPr>
          <p:spPr>
            <a:xfrm>
              <a:off x="1797325" y="1377575"/>
              <a:ext cx="4055849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3220;p57">
              <a:extLst>
                <a:ext uri="{FF2B5EF4-FFF2-40B4-BE49-F238E27FC236}">
                  <a16:creationId xmlns:a16="http://schemas.microsoft.com/office/drawing/2014/main" id="{964D3D9C-1DFA-4A42-8EA2-D50FD866D400}"/>
                </a:ext>
              </a:extLst>
            </p:cNvPr>
            <p:cNvSpPr/>
            <p:nvPr/>
          </p:nvSpPr>
          <p:spPr>
            <a:xfrm>
              <a:off x="1933538" y="1866158"/>
              <a:ext cx="3780200" cy="1720575"/>
            </a:xfrm>
            <a:custGeom>
              <a:avLst/>
              <a:gdLst/>
              <a:ahLst/>
              <a:cxnLst/>
              <a:rect l="l" t="t" r="r" b="b"/>
              <a:pathLst>
                <a:path w="151208" h="68823" extrusionOk="0">
                  <a:moveTo>
                    <a:pt x="0" y="1"/>
                  </a:moveTo>
                  <a:lnTo>
                    <a:pt x="0" y="68822"/>
                  </a:lnTo>
                  <a:lnTo>
                    <a:pt x="151208" y="68822"/>
                  </a:lnTo>
                  <a:lnTo>
                    <a:pt x="151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/>
            </a:p>
          </p:txBody>
        </p:sp>
        <p:sp>
          <p:nvSpPr>
            <p:cNvPr id="741" name="Google Shape;3221;p57">
              <a:extLst>
                <a:ext uri="{FF2B5EF4-FFF2-40B4-BE49-F238E27FC236}">
                  <a16:creationId xmlns:a16="http://schemas.microsoft.com/office/drawing/2014/main" id="{7558C8B4-4D4D-4DAD-8715-EABEBED0FE9B}"/>
                </a:ext>
              </a:extLst>
            </p:cNvPr>
            <p:cNvSpPr/>
            <p:nvPr/>
          </p:nvSpPr>
          <p:spPr>
            <a:xfrm>
              <a:off x="2015100" y="3464625"/>
              <a:ext cx="3521450" cy="6450"/>
            </a:xfrm>
            <a:custGeom>
              <a:avLst/>
              <a:gdLst/>
              <a:ahLst/>
              <a:cxnLst/>
              <a:rect l="l" t="t" r="r" b="b"/>
              <a:pathLst>
                <a:path w="140858" h="258" extrusionOk="0">
                  <a:moveTo>
                    <a:pt x="1" y="0"/>
                  </a:moveTo>
                  <a:lnTo>
                    <a:pt x="1" y="257"/>
                  </a:lnTo>
                  <a:lnTo>
                    <a:pt x="140858" y="257"/>
                  </a:lnTo>
                  <a:lnTo>
                    <a:pt x="140858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3222;p57">
              <a:extLst>
                <a:ext uri="{FF2B5EF4-FFF2-40B4-BE49-F238E27FC236}">
                  <a16:creationId xmlns:a16="http://schemas.microsoft.com/office/drawing/2014/main" id="{6D9C2707-57FD-4FD3-8F2E-930F03D7E27A}"/>
                </a:ext>
              </a:extLst>
            </p:cNvPr>
            <p:cNvSpPr/>
            <p:nvPr/>
          </p:nvSpPr>
          <p:spPr>
            <a:xfrm>
              <a:off x="20119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3223;p57">
              <a:extLst>
                <a:ext uri="{FF2B5EF4-FFF2-40B4-BE49-F238E27FC236}">
                  <a16:creationId xmlns:a16="http://schemas.microsoft.com/office/drawing/2014/main" id="{5B4105C2-C34F-4878-8557-3E4687E5CE7A}"/>
                </a:ext>
              </a:extLst>
            </p:cNvPr>
            <p:cNvSpPr/>
            <p:nvPr/>
          </p:nvSpPr>
          <p:spPr>
            <a:xfrm>
              <a:off x="21967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3224;p57">
              <a:extLst>
                <a:ext uri="{FF2B5EF4-FFF2-40B4-BE49-F238E27FC236}">
                  <a16:creationId xmlns:a16="http://schemas.microsoft.com/office/drawing/2014/main" id="{6ADD0B3E-7D8D-4A86-8DC6-C0FF81720063}"/>
                </a:ext>
              </a:extLst>
            </p:cNvPr>
            <p:cNvSpPr/>
            <p:nvPr/>
          </p:nvSpPr>
          <p:spPr>
            <a:xfrm>
              <a:off x="2382350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3225;p57">
              <a:extLst>
                <a:ext uri="{FF2B5EF4-FFF2-40B4-BE49-F238E27FC236}">
                  <a16:creationId xmlns:a16="http://schemas.microsoft.com/office/drawing/2014/main" id="{42213A1D-24CA-40D8-BCEE-FF7C045E3C19}"/>
                </a:ext>
              </a:extLst>
            </p:cNvPr>
            <p:cNvSpPr/>
            <p:nvPr/>
          </p:nvSpPr>
          <p:spPr>
            <a:xfrm>
              <a:off x="25680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3226;p57">
              <a:extLst>
                <a:ext uri="{FF2B5EF4-FFF2-40B4-BE49-F238E27FC236}">
                  <a16:creationId xmlns:a16="http://schemas.microsoft.com/office/drawing/2014/main" id="{25373C04-0F03-436C-B207-BB294744C486}"/>
                </a:ext>
              </a:extLst>
            </p:cNvPr>
            <p:cNvSpPr/>
            <p:nvPr/>
          </p:nvSpPr>
          <p:spPr>
            <a:xfrm>
              <a:off x="27528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3227;p57">
              <a:extLst>
                <a:ext uri="{FF2B5EF4-FFF2-40B4-BE49-F238E27FC236}">
                  <a16:creationId xmlns:a16="http://schemas.microsoft.com/office/drawing/2014/main" id="{1A5E1D51-904B-47D0-B37D-F89765FDDEE5}"/>
                </a:ext>
              </a:extLst>
            </p:cNvPr>
            <p:cNvSpPr/>
            <p:nvPr/>
          </p:nvSpPr>
          <p:spPr>
            <a:xfrm>
              <a:off x="29384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3228;p57">
              <a:extLst>
                <a:ext uri="{FF2B5EF4-FFF2-40B4-BE49-F238E27FC236}">
                  <a16:creationId xmlns:a16="http://schemas.microsoft.com/office/drawing/2014/main" id="{F5772875-8206-4F2B-93D3-C1DF595D7EC4}"/>
                </a:ext>
              </a:extLst>
            </p:cNvPr>
            <p:cNvSpPr/>
            <p:nvPr/>
          </p:nvSpPr>
          <p:spPr>
            <a:xfrm>
              <a:off x="31233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3229;p57">
              <a:extLst>
                <a:ext uri="{FF2B5EF4-FFF2-40B4-BE49-F238E27FC236}">
                  <a16:creationId xmlns:a16="http://schemas.microsoft.com/office/drawing/2014/main" id="{DF54128E-B71D-4EF5-9D9A-0BFFD61EE572}"/>
                </a:ext>
              </a:extLst>
            </p:cNvPr>
            <p:cNvSpPr/>
            <p:nvPr/>
          </p:nvSpPr>
          <p:spPr>
            <a:xfrm>
              <a:off x="33089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3230;p57">
              <a:extLst>
                <a:ext uri="{FF2B5EF4-FFF2-40B4-BE49-F238E27FC236}">
                  <a16:creationId xmlns:a16="http://schemas.microsoft.com/office/drawing/2014/main" id="{AF23AE59-EA87-4DB7-B59D-BA7F1E8E9557}"/>
                </a:ext>
              </a:extLst>
            </p:cNvPr>
            <p:cNvSpPr/>
            <p:nvPr/>
          </p:nvSpPr>
          <p:spPr>
            <a:xfrm>
              <a:off x="34945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3231;p57">
              <a:extLst>
                <a:ext uri="{FF2B5EF4-FFF2-40B4-BE49-F238E27FC236}">
                  <a16:creationId xmlns:a16="http://schemas.microsoft.com/office/drawing/2014/main" id="{CB84D72B-D1EB-42BE-82BB-469589810FCF}"/>
                </a:ext>
              </a:extLst>
            </p:cNvPr>
            <p:cNvSpPr/>
            <p:nvPr/>
          </p:nvSpPr>
          <p:spPr>
            <a:xfrm>
              <a:off x="36794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3232;p57">
              <a:extLst>
                <a:ext uri="{FF2B5EF4-FFF2-40B4-BE49-F238E27FC236}">
                  <a16:creationId xmlns:a16="http://schemas.microsoft.com/office/drawing/2014/main" id="{4B02E9DE-6CA5-433B-B2E7-16D4696DE7D7}"/>
                </a:ext>
              </a:extLst>
            </p:cNvPr>
            <p:cNvSpPr/>
            <p:nvPr/>
          </p:nvSpPr>
          <p:spPr>
            <a:xfrm>
              <a:off x="38650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3233;p57">
              <a:extLst>
                <a:ext uri="{FF2B5EF4-FFF2-40B4-BE49-F238E27FC236}">
                  <a16:creationId xmlns:a16="http://schemas.microsoft.com/office/drawing/2014/main" id="{298E77B9-8604-41B2-B374-E0C56DBED7BE}"/>
                </a:ext>
              </a:extLst>
            </p:cNvPr>
            <p:cNvSpPr/>
            <p:nvPr/>
          </p:nvSpPr>
          <p:spPr>
            <a:xfrm>
              <a:off x="40498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3234;p57">
              <a:extLst>
                <a:ext uri="{FF2B5EF4-FFF2-40B4-BE49-F238E27FC236}">
                  <a16:creationId xmlns:a16="http://schemas.microsoft.com/office/drawing/2014/main" id="{CDA0BC60-CA9C-4E27-A9CD-5C06709536FA}"/>
                </a:ext>
              </a:extLst>
            </p:cNvPr>
            <p:cNvSpPr/>
            <p:nvPr/>
          </p:nvSpPr>
          <p:spPr>
            <a:xfrm>
              <a:off x="42355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3235;p57">
              <a:extLst>
                <a:ext uri="{FF2B5EF4-FFF2-40B4-BE49-F238E27FC236}">
                  <a16:creationId xmlns:a16="http://schemas.microsoft.com/office/drawing/2014/main" id="{818C8336-D4D7-4D40-B13D-7A97A28D28D6}"/>
                </a:ext>
              </a:extLst>
            </p:cNvPr>
            <p:cNvSpPr/>
            <p:nvPr/>
          </p:nvSpPr>
          <p:spPr>
            <a:xfrm>
              <a:off x="44211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3236;p57">
              <a:extLst>
                <a:ext uri="{FF2B5EF4-FFF2-40B4-BE49-F238E27FC236}">
                  <a16:creationId xmlns:a16="http://schemas.microsoft.com/office/drawing/2014/main" id="{916D3EAE-FD87-4936-BB7D-B6D1CF522DD8}"/>
                </a:ext>
              </a:extLst>
            </p:cNvPr>
            <p:cNvSpPr/>
            <p:nvPr/>
          </p:nvSpPr>
          <p:spPr>
            <a:xfrm>
              <a:off x="46059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3237;p57">
              <a:extLst>
                <a:ext uri="{FF2B5EF4-FFF2-40B4-BE49-F238E27FC236}">
                  <a16:creationId xmlns:a16="http://schemas.microsoft.com/office/drawing/2014/main" id="{30BFB19A-6F4C-4733-AB8D-89D15B2F7AD7}"/>
                </a:ext>
              </a:extLst>
            </p:cNvPr>
            <p:cNvSpPr/>
            <p:nvPr/>
          </p:nvSpPr>
          <p:spPr>
            <a:xfrm>
              <a:off x="47915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3238;p57">
              <a:extLst>
                <a:ext uri="{FF2B5EF4-FFF2-40B4-BE49-F238E27FC236}">
                  <a16:creationId xmlns:a16="http://schemas.microsoft.com/office/drawing/2014/main" id="{C1EEA9D8-0ECF-43E2-A0E7-0C9E6BE91A9F}"/>
                </a:ext>
              </a:extLst>
            </p:cNvPr>
            <p:cNvSpPr/>
            <p:nvPr/>
          </p:nvSpPr>
          <p:spPr>
            <a:xfrm>
              <a:off x="49772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3239;p57">
              <a:extLst>
                <a:ext uri="{FF2B5EF4-FFF2-40B4-BE49-F238E27FC236}">
                  <a16:creationId xmlns:a16="http://schemas.microsoft.com/office/drawing/2014/main" id="{05E82CA1-83EE-4626-A143-FE159561EE88}"/>
                </a:ext>
              </a:extLst>
            </p:cNvPr>
            <p:cNvSpPr/>
            <p:nvPr/>
          </p:nvSpPr>
          <p:spPr>
            <a:xfrm>
              <a:off x="51620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3240;p57">
              <a:extLst>
                <a:ext uri="{FF2B5EF4-FFF2-40B4-BE49-F238E27FC236}">
                  <a16:creationId xmlns:a16="http://schemas.microsoft.com/office/drawing/2014/main" id="{29216E7B-9D38-4554-8D14-B49C900FF70E}"/>
                </a:ext>
              </a:extLst>
            </p:cNvPr>
            <p:cNvSpPr/>
            <p:nvPr/>
          </p:nvSpPr>
          <p:spPr>
            <a:xfrm>
              <a:off x="53476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3241;p57">
              <a:extLst>
                <a:ext uri="{FF2B5EF4-FFF2-40B4-BE49-F238E27FC236}">
                  <a16:creationId xmlns:a16="http://schemas.microsoft.com/office/drawing/2014/main" id="{F27DF5EA-9F30-47A3-A2EC-C00E216EABF5}"/>
                </a:ext>
              </a:extLst>
            </p:cNvPr>
            <p:cNvSpPr/>
            <p:nvPr/>
          </p:nvSpPr>
          <p:spPr>
            <a:xfrm>
              <a:off x="55325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3242;p57">
              <a:extLst>
                <a:ext uri="{FF2B5EF4-FFF2-40B4-BE49-F238E27FC236}">
                  <a16:creationId xmlns:a16="http://schemas.microsoft.com/office/drawing/2014/main" id="{D3AF160A-6BF4-4B91-8958-C1EB39B86D5E}"/>
                </a:ext>
              </a:extLst>
            </p:cNvPr>
            <p:cNvSpPr/>
            <p:nvPr/>
          </p:nvSpPr>
          <p:spPr>
            <a:xfrm>
              <a:off x="2011900" y="2086425"/>
              <a:ext cx="6450" cy="1381425"/>
            </a:xfrm>
            <a:custGeom>
              <a:avLst/>
              <a:gdLst/>
              <a:ahLst/>
              <a:cxnLst/>
              <a:rect l="l" t="t" r="r" b="b"/>
              <a:pathLst>
                <a:path w="258" h="55257" extrusionOk="0">
                  <a:moveTo>
                    <a:pt x="0" y="0"/>
                  </a:moveTo>
                  <a:lnTo>
                    <a:pt x="0" y="55257"/>
                  </a:lnTo>
                  <a:lnTo>
                    <a:pt x="257" y="5525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3243;p57">
              <a:extLst>
                <a:ext uri="{FF2B5EF4-FFF2-40B4-BE49-F238E27FC236}">
                  <a16:creationId xmlns:a16="http://schemas.microsoft.com/office/drawing/2014/main" id="{F9780245-B453-4271-81B3-E174660D5D9A}"/>
                </a:ext>
              </a:extLst>
            </p:cNvPr>
            <p:cNvSpPr/>
            <p:nvPr/>
          </p:nvSpPr>
          <p:spPr>
            <a:xfrm>
              <a:off x="2015100" y="3464625"/>
              <a:ext cx="87625" cy="6450"/>
            </a:xfrm>
            <a:custGeom>
              <a:avLst/>
              <a:gdLst/>
              <a:ahLst/>
              <a:cxnLst/>
              <a:rect l="l" t="t" r="r" b="b"/>
              <a:pathLst>
                <a:path w="3505" h="258" extrusionOk="0">
                  <a:moveTo>
                    <a:pt x="1" y="0"/>
                  </a:moveTo>
                  <a:lnTo>
                    <a:pt x="1" y="257"/>
                  </a:lnTo>
                  <a:lnTo>
                    <a:pt x="3505" y="257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3244;p57">
              <a:extLst>
                <a:ext uri="{FF2B5EF4-FFF2-40B4-BE49-F238E27FC236}">
                  <a16:creationId xmlns:a16="http://schemas.microsoft.com/office/drawing/2014/main" id="{244CEF67-327C-4893-A778-A01329D2339B}"/>
                </a:ext>
              </a:extLst>
            </p:cNvPr>
            <p:cNvSpPr/>
            <p:nvPr/>
          </p:nvSpPr>
          <p:spPr>
            <a:xfrm>
              <a:off x="1917875" y="3188175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3245;p57">
              <a:extLst>
                <a:ext uri="{FF2B5EF4-FFF2-40B4-BE49-F238E27FC236}">
                  <a16:creationId xmlns:a16="http://schemas.microsoft.com/office/drawing/2014/main" id="{FA99A41D-21E8-4677-A665-1A91C508DFF3}"/>
                </a:ext>
              </a:extLst>
            </p:cNvPr>
            <p:cNvSpPr/>
            <p:nvPr/>
          </p:nvSpPr>
          <p:spPr>
            <a:xfrm>
              <a:off x="1917875" y="2911725"/>
              <a:ext cx="97250" cy="7275"/>
            </a:xfrm>
            <a:custGeom>
              <a:avLst/>
              <a:gdLst/>
              <a:ahLst/>
              <a:cxnLst/>
              <a:rect l="l" t="t" r="r" b="b"/>
              <a:pathLst>
                <a:path w="3890" h="291" extrusionOk="0">
                  <a:moveTo>
                    <a:pt x="0" y="1"/>
                  </a:moveTo>
                  <a:lnTo>
                    <a:pt x="0" y="290"/>
                  </a:lnTo>
                  <a:lnTo>
                    <a:pt x="3890" y="290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3246;p57">
              <a:extLst>
                <a:ext uri="{FF2B5EF4-FFF2-40B4-BE49-F238E27FC236}">
                  <a16:creationId xmlns:a16="http://schemas.microsoft.com/office/drawing/2014/main" id="{0E2B8B00-9F82-497B-9EA0-C0BA8EA5662A}"/>
                </a:ext>
              </a:extLst>
            </p:cNvPr>
            <p:cNvSpPr/>
            <p:nvPr/>
          </p:nvSpPr>
          <p:spPr>
            <a:xfrm>
              <a:off x="1917875" y="26361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7"/>
                  </a:lnTo>
                  <a:lnTo>
                    <a:pt x="3890" y="257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3247;p57">
              <a:extLst>
                <a:ext uri="{FF2B5EF4-FFF2-40B4-BE49-F238E27FC236}">
                  <a16:creationId xmlns:a16="http://schemas.microsoft.com/office/drawing/2014/main" id="{54E57959-6E94-45D9-A5CE-DB707FFC2F8E}"/>
                </a:ext>
              </a:extLst>
            </p:cNvPr>
            <p:cNvSpPr/>
            <p:nvPr/>
          </p:nvSpPr>
          <p:spPr>
            <a:xfrm>
              <a:off x="1917875" y="235965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3248;p57">
              <a:extLst>
                <a:ext uri="{FF2B5EF4-FFF2-40B4-BE49-F238E27FC236}">
                  <a16:creationId xmlns:a16="http://schemas.microsoft.com/office/drawing/2014/main" id="{4DB700B3-3333-4E6F-9B5B-80FE075F9C20}"/>
                </a:ext>
              </a:extLst>
            </p:cNvPr>
            <p:cNvSpPr/>
            <p:nvPr/>
          </p:nvSpPr>
          <p:spPr>
            <a:xfrm>
              <a:off x="1917875" y="20832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1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3267;p57">
              <a:extLst>
                <a:ext uri="{FF2B5EF4-FFF2-40B4-BE49-F238E27FC236}">
                  <a16:creationId xmlns:a16="http://schemas.microsoft.com/office/drawing/2014/main" id="{A95CA431-4605-415F-A918-B7C4C8E90F92}"/>
                </a:ext>
              </a:extLst>
            </p:cNvPr>
            <p:cNvSpPr/>
            <p:nvPr/>
          </p:nvSpPr>
          <p:spPr>
            <a:xfrm>
              <a:off x="2074575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8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8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3269;p57">
              <a:extLst>
                <a:ext uri="{FF2B5EF4-FFF2-40B4-BE49-F238E27FC236}">
                  <a16:creationId xmlns:a16="http://schemas.microsoft.com/office/drawing/2014/main" id="{B861F481-A78B-4126-8CC9-98CA3B3EC5F7}"/>
                </a:ext>
              </a:extLst>
            </p:cNvPr>
            <p:cNvSpPr/>
            <p:nvPr/>
          </p:nvSpPr>
          <p:spPr>
            <a:xfrm>
              <a:off x="2260200" y="232992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57"/>
                    <a:pt x="579" y="2636"/>
                    <a:pt x="1319" y="2636"/>
                  </a:cubicBezTo>
                  <a:cubicBezTo>
                    <a:pt x="2026" y="2636"/>
                    <a:pt x="2637" y="2057"/>
                    <a:pt x="2637" y="1318"/>
                  </a:cubicBezTo>
                  <a:cubicBezTo>
                    <a:pt x="2637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3272;p57">
              <a:extLst>
                <a:ext uri="{FF2B5EF4-FFF2-40B4-BE49-F238E27FC236}">
                  <a16:creationId xmlns:a16="http://schemas.microsoft.com/office/drawing/2014/main" id="{185675BD-6CAA-4CFE-8055-FF965FA49ED2}"/>
                </a:ext>
              </a:extLst>
            </p:cNvPr>
            <p:cNvSpPr/>
            <p:nvPr/>
          </p:nvSpPr>
          <p:spPr>
            <a:xfrm>
              <a:off x="2438600" y="2792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5"/>
                  </a:cubicBezTo>
                  <a:cubicBezTo>
                    <a:pt x="2637" y="2154"/>
                    <a:pt x="2155" y="2636"/>
                    <a:pt x="1576" y="2636"/>
                  </a:cubicBezTo>
                  <a:cubicBezTo>
                    <a:pt x="997" y="2636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8"/>
                    <a:pt x="1" y="1575"/>
                  </a:cubicBezTo>
                  <a:cubicBezTo>
                    <a:pt x="1" y="2475"/>
                    <a:pt x="708" y="3151"/>
                    <a:pt x="1576" y="3151"/>
                  </a:cubicBezTo>
                  <a:cubicBezTo>
                    <a:pt x="2476" y="3151"/>
                    <a:pt x="3151" y="2475"/>
                    <a:pt x="3151" y="1575"/>
                  </a:cubicBezTo>
                  <a:cubicBezTo>
                    <a:pt x="3151" y="708"/>
                    <a:pt x="2476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3273;p57">
              <a:extLst>
                <a:ext uri="{FF2B5EF4-FFF2-40B4-BE49-F238E27FC236}">
                  <a16:creationId xmlns:a16="http://schemas.microsoft.com/office/drawing/2014/main" id="{560A4BBA-3F04-43D8-BFA7-72440B6E3245}"/>
                </a:ext>
              </a:extLst>
            </p:cNvPr>
            <p:cNvSpPr/>
            <p:nvPr/>
          </p:nvSpPr>
          <p:spPr>
            <a:xfrm>
              <a:off x="2630675" y="2606350"/>
              <a:ext cx="65925" cy="65925"/>
            </a:xfrm>
            <a:custGeom>
              <a:avLst/>
              <a:gdLst/>
              <a:ahLst/>
              <a:cxnLst/>
              <a:rect l="l" t="t" r="r" b="b"/>
              <a:pathLst>
                <a:path w="2637" h="2637" extrusionOk="0">
                  <a:moveTo>
                    <a:pt x="1318" y="1"/>
                  </a:moveTo>
                  <a:cubicBezTo>
                    <a:pt x="611" y="1"/>
                    <a:pt x="0" y="579"/>
                    <a:pt x="0" y="1319"/>
                  </a:cubicBezTo>
                  <a:cubicBezTo>
                    <a:pt x="0" y="2026"/>
                    <a:pt x="611" y="2637"/>
                    <a:pt x="1318" y="2637"/>
                  </a:cubicBezTo>
                  <a:cubicBezTo>
                    <a:pt x="2058" y="2637"/>
                    <a:pt x="2636" y="2026"/>
                    <a:pt x="2636" y="1319"/>
                  </a:cubicBezTo>
                  <a:cubicBezTo>
                    <a:pt x="2636" y="579"/>
                    <a:pt x="2058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3274;p57">
              <a:extLst>
                <a:ext uri="{FF2B5EF4-FFF2-40B4-BE49-F238E27FC236}">
                  <a16:creationId xmlns:a16="http://schemas.microsoft.com/office/drawing/2014/main" id="{3E2E79A7-927A-47CE-B181-E8CA0D727A8B}"/>
                </a:ext>
              </a:extLst>
            </p:cNvPr>
            <p:cNvSpPr/>
            <p:nvPr/>
          </p:nvSpPr>
          <p:spPr>
            <a:xfrm>
              <a:off x="26242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04" y="997"/>
                    <a:pt x="2604" y="1576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3275;p57">
              <a:extLst>
                <a:ext uri="{FF2B5EF4-FFF2-40B4-BE49-F238E27FC236}">
                  <a16:creationId xmlns:a16="http://schemas.microsoft.com/office/drawing/2014/main" id="{EFB8EAC5-FE80-4205-B15F-1DBA243A4F9C}"/>
                </a:ext>
              </a:extLst>
            </p:cNvPr>
            <p:cNvSpPr/>
            <p:nvPr/>
          </p:nvSpPr>
          <p:spPr>
            <a:xfrm>
              <a:off x="28163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319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3277;p57">
              <a:extLst>
                <a:ext uri="{FF2B5EF4-FFF2-40B4-BE49-F238E27FC236}">
                  <a16:creationId xmlns:a16="http://schemas.microsoft.com/office/drawing/2014/main" id="{FC918902-3C11-439B-9D49-20DA52A36367}"/>
                </a:ext>
              </a:extLst>
            </p:cNvPr>
            <p:cNvSpPr/>
            <p:nvPr/>
          </p:nvSpPr>
          <p:spPr>
            <a:xfrm>
              <a:off x="3001150" y="2329925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3279;p57">
              <a:extLst>
                <a:ext uri="{FF2B5EF4-FFF2-40B4-BE49-F238E27FC236}">
                  <a16:creationId xmlns:a16="http://schemas.microsoft.com/office/drawing/2014/main" id="{CECC3663-9813-403D-9D87-AB4B4401D8AA}"/>
                </a:ext>
              </a:extLst>
            </p:cNvPr>
            <p:cNvSpPr/>
            <p:nvPr/>
          </p:nvSpPr>
          <p:spPr>
            <a:xfrm>
              <a:off x="3186775" y="2054275"/>
              <a:ext cx="65925" cy="65125"/>
            </a:xfrm>
            <a:custGeom>
              <a:avLst/>
              <a:gdLst/>
              <a:ahLst/>
              <a:cxnLst/>
              <a:rect l="l" t="t" r="r" b="b"/>
              <a:pathLst>
                <a:path w="2637" h="2605" extrusionOk="0">
                  <a:moveTo>
                    <a:pt x="1318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318" y="2604"/>
                  </a:cubicBezTo>
                  <a:cubicBezTo>
                    <a:pt x="2026" y="2604"/>
                    <a:pt x="2636" y="2026"/>
                    <a:pt x="2636" y="1286"/>
                  </a:cubicBezTo>
                  <a:cubicBezTo>
                    <a:pt x="2636" y="579"/>
                    <a:pt x="2026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3281;p57">
              <a:extLst>
                <a:ext uri="{FF2B5EF4-FFF2-40B4-BE49-F238E27FC236}">
                  <a16:creationId xmlns:a16="http://schemas.microsoft.com/office/drawing/2014/main" id="{A31BB041-8BD5-43E0-9C22-C207A51B0D91}"/>
                </a:ext>
              </a:extLst>
            </p:cNvPr>
            <p:cNvSpPr/>
            <p:nvPr/>
          </p:nvSpPr>
          <p:spPr>
            <a:xfrm>
              <a:off x="3372400" y="32966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7" y="1"/>
                  </a:moveTo>
                  <a:cubicBezTo>
                    <a:pt x="579" y="1"/>
                    <a:pt x="1" y="612"/>
                    <a:pt x="1" y="1319"/>
                  </a:cubicBezTo>
                  <a:cubicBezTo>
                    <a:pt x="1" y="2058"/>
                    <a:pt x="579" y="2637"/>
                    <a:pt x="1287" y="2637"/>
                  </a:cubicBezTo>
                  <a:cubicBezTo>
                    <a:pt x="2026" y="2637"/>
                    <a:pt x="2605" y="2058"/>
                    <a:pt x="2605" y="1319"/>
                  </a:cubicBezTo>
                  <a:cubicBezTo>
                    <a:pt x="2605" y="612"/>
                    <a:pt x="2026" y="1"/>
                    <a:pt x="1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3285;p57">
              <a:extLst>
                <a:ext uri="{FF2B5EF4-FFF2-40B4-BE49-F238E27FC236}">
                  <a16:creationId xmlns:a16="http://schemas.microsoft.com/office/drawing/2014/main" id="{1D76E296-45FC-41BD-9320-8DE050AE9AA8}"/>
                </a:ext>
              </a:extLst>
            </p:cNvPr>
            <p:cNvSpPr/>
            <p:nvPr/>
          </p:nvSpPr>
          <p:spPr>
            <a:xfrm>
              <a:off x="3742875" y="31865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04"/>
                    <a:pt x="1318" y="2604"/>
                  </a:cubicBezTo>
                  <a:cubicBezTo>
                    <a:pt x="2026" y="2604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3287;p57">
              <a:extLst>
                <a:ext uri="{FF2B5EF4-FFF2-40B4-BE49-F238E27FC236}">
                  <a16:creationId xmlns:a16="http://schemas.microsoft.com/office/drawing/2014/main" id="{CDC3ADCF-3C3C-4362-9F4C-6AA25942C11F}"/>
                </a:ext>
              </a:extLst>
            </p:cNvPr>
            <p:cNvSpPr/>
            <p:nvPr/>
          </p:nvSpPr>
          <p:spPr>
            <a:xfrm>
              <a:off x="39285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7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287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3289;p57">
              <a:extLst>
                <a:ext uri="{FF2B5EF4-FFF2-40B4-BE49-F238E27FC236}">
                  <a16:creationId xmlns:a16="http://schemas.microsoft.com/office/drawing/2014/main" id="{D533018F-A199-4F9D-9F8D-0012F9F7C2FE}"/>
                </a:ext>
              </a:extLst>
            </p:cNvPr>
            <p:cNvSpPr/>
            <p:nvPr/>
          </p:nvSpPr>
          <p:spPr>
            <a:xfrm>
              <a:off x="4113350" y="2992900"/>
              <a:ext cx="65900" cy="65925"/>
            </a:xfrm>
            <a:custGeom>
              <a:avLst/>
              <a:gdLst/>
              <a:ahLst/>
              <a:cxnLst/>
              <a:rect l="l" t="t" r="r" b="b"/>
              <a:pathLst>
                <a:path w="2636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58"/>
                    <a:pt x="579" y="2636"/>
                    <a:pt x="1318" y="2636"/>
                  </a:cubicBezTo>
                  <a:cubicBezTo>
                    <a:pt x="2025" y="2636"/>
                    <a:pt x="2636" y="2058"/>
                    <a:pt x="2636" y="1318"/>
                  </a:cubicBezTo>
                  <a:cubicBezTo>
                    <a:pt x="2636" y="579"/>
                    <a:pt x="2025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3291;p57">
              <a:extLst>
                <a:ext uri="{FF2B5EF4-FFF2-40B4-BE49-F238E27FC236}">
                  <a16:creationId xmlns:a16="http://schemas.microsoft.com/office/drawing/2014/main" id="{0321B88E-F965-4BCB-AE66-CD027DAF2616}"/>
                </a:ext>
              </a:extLst>
            </p:cNvPr>
            <p:cNvSpPr/>
            <p:nvPr/>
          </p:nvSpPr>
          <p:spPr>
            <a:xfrm>
              <a:off x="4298975" y="3048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36"/>
                    <a:pt x="1318" y="2636"/>
                  </a:cubicBezTo>
                  <a:cubicBezTo>
                    <a:pt x="2026" y="2636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3293;p57">
              <a:extLst>
                <a:ext uri="{FF2B5EF4-FFF2-40B4-BE49-F238E27FC236}">
                  <a16:creationId xmlns:a16="http://schemas.microsoft.com/office/drawing/2014/main" id="{841DD51A-616D-4B7B-8C1A-A28253077178}"/>
                </a:ext>
              </a:extLst>
            </p:cNvPr>
            <p:cNvSpPr/>
            <p:nvPr/>
          </p:nvSpPr>
          <p:spPr>
            <a:xfrm>
              <a:off x="4483800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9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9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3297;p57">
              <a:extLst>
                <a:ext uri="{FF2B5EF4-FFF2-40B4-BE49-F238E27FC236}">
                  <a16:creationId xmlns:a16="http://schemas.microsoft.com/office/drawing/2014/main" id="{7DABD797-DFAE-4A87-AE0D-E5DBA616B155}"/>
                </a:ext>
              </a:extLst>
            </p:cNvPr>
            <p:cNvSpPr/>
            <p:nvPr/>
          </p:nvSpPr>
          <p:spPr>
            <a:xfrm flipH="1" flipV="1">
              <a:off x="4920200" y="2561374"/>
              <a:ext cx="445951" cy="557725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6" y="0"/>
                  </a:moveTo>
                  <a:cubicBezTo>
                    <a:pt x="579" y="0"/>
                    <a:pt x="0" y="579"/>
                    <a:pt x="0" y="1286"/>
                  </a:cubicBezTo>
                  <a:cubicBezTo>
                    <a:pt x="0" y="2025"/>
                    <a:pt x="579" y="2604"/>
                    <a:pt x="1286" y="2604"/>
                  </a:cubicBezTo>
                  <a:cubicBezTo>
                    <a:pt x="2025" y="2604"/>
                    <a:pt x="2604" y="2025"/>
                    <a:pt x="2604" y="1286"/>
                  </a:cubicBezTo>
                  <a:cubicBezTo>
                    <a:pt x="2604" y="579"/>
                    <a:pt x="2025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6" name="Google Shape;3303;p57">
              <a:extLst>
                <a:ext uri="{FF2B5EF4-FFF2-40B4-BE49-F238E27FC236}">
                  <a16:creationId xmlns:a16="http://schemas.microsoft.com/office/drawing/2014/main" id="{0118464D-F5DF-42FF-96FF-3EFEB4C512CE}"/>
                </a:ext>
              </a:extLst>
            </p:cNvPr>
            <p:cNvSpPr/>
            <p:nvPr/>
          </p:nvSpPr>
          <p:spPr>
            <a:xfrm>
              <a:off x="5411175" y="2606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6" y="1"/>
                  </a:moveTo>
                  <a:cubicBezTo>
                    <a:pt x="579" y="1"/>
                    <a:pt x="0" y="579"/>
                    <a:pt x="0" y="1319"/>
                  </a:cubicBezTo>
                  <a:cubicBezTo>
                    <a:pt x="0" y="2026"/>
                    <a:pt x="579" y="2637"/>
                    <a:pt x="1286" y="2637"/>
                  </a:cubicBezTo>
                  <a:cubicBezTo>
                    <a:pt x="2025" y="2637"/>
                    <a:pt x="2604" y="2026"/>
                    <a:pt x="2604" y="1319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3304;p57">
              <a:extLst>
                <a:ext uri="{FF2B5EF4-FFF2-40B4-BE49-F238E27FC236}">
                  <a16:creationId xmlns:a16="http://schemas.microsoft.com/office/drawing/2014/main" id="{CA4A0EF2-B110-4D28-A574-8CBB958989D1}"/>
                </a:ext>
              </a:extLst>
            </p:cNvPr>
            <p:cNvSpPr/>
            <p:nvPr/>
          </p:nvSpPr>
          <p:spPr>
            <a:xfrm>
              <a:off x="54039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36" y="997"/>
                    <a:pt x="2636" y="1576"/>
                  </a:cubicBezTo>
                  <a:cubicBezTo>
                    <a:pt x="2636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43" y="3151"/>
                    <a:pt x="3150" y="2444"/>
                    <a:pt x="3150" y="1576"/>
                  </a:cubicBezTo>
                  <a:cubicBezTo>
                    <a:pt x="3150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3305;p57">
              <a:extLst>
                <a:ext uri="{FF2B5EF4-FFF2-40B4-BE49-F238E27FC236}">
                  <a16:creationId xmlns:a16="http://schemas.microsoft.com/office/drawing/2014/main" id="{4294FA9D-DD6A-474C-8D8C-B80F7B4295E8}"/>
                </a:ext>
              </a:extLst>
            </p:cNvPr>
            <p:cNvSpPr/>
            <p:nvPr/>
          </p:nvSpPr>
          <p:spPr>
            <a:xfrm>
              <a:off x="5747875" y="1384075"/>
              <a:ext cx="105300" cy="3359925"/>
            </a:xfrm>
            <a:custGeom>
              <a:avLst/>
              <a:gdLst/>
              <a:ahLst/>
              <a:cxnLst/>
              <a:rect l="l" t="t" r="r" b="b"/>
              <a:pathLst>
                <a:path w="4212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4212" y="134396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9" name="Google Shape;3306;p57">
              <a:extLst>
                <a:ext uri="{FF2B5EF4-FFF2-40B4-BE49-F238E27FC236}">
                  <a16:creationId xmlns:a16="http://schemas.microsoft.com/office/drawing/2014/main" id="{F57A4E29-63A9-4442-A7C1-A04D07B79F15}"/>
                </a:ext>
              </a:extLst>
            </p:cNvPr>
            <p:cNvSpPr/>
            <p:nvPr/>
          </p:nvSpPr>
          <p:spPr>
            <a:xfrm>
              <a:off x="5747875" y="1797925"/>
              <a:ext cx="105300" cy="856675"/>
            </a:xfrm>
            <a:custGeom>
              <a:avLst/>
              <a:gdLst/>
              <a:ahLst/>
              <a:cxnLst/>
              <a:rect l="l" t="t" r="r" b="b"/>
              <a:pathLst>
                <a:path w="4212" h="34267" extrusionOk="0">
                  <a:moveTo>
                    <a:pt x="1" y="0"/>
                  </a:moveTo>
                  <a:lnTo>
                    <a:pt x="1" y="34267"/>
                  </a:lnTo>
                  <a:lnTo>
                    <a:pt x="4212" y="34267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3307;p57">
              <a:extLst>
                <a:ext uri="{FF2B5EF4-FFF2-40B4-BE49-F238E27FC236}">
                  <a16:creationId xmlns:a16="http://schemas.microsoft.com/office/drawing/2014/main" id="{BE08109B-275A-497A-A729-6ECD059E5FD0}"/>
                </a:ext>
              </a:extLst>
            </p:cNvPr>
            <p:cNvSpPr/>
            <p:nvPr/>
          </p:nvSpPr>
          <p:spPr>
            <a:xfrm>
              <a:off x="1797325" y="1384075"/>
              <a:ext cx="4055850" cy="205750"/>
            </a:xfrm>
            <a:custGeom>
              <a:avLst/>
              <a:gdLst/>
              <a:ahLst/>
              <a:cxnLst/>
              <a:rect l="l" t="t" r="r" b="b"/>
              <a:pathLst>
                <a:path w="162234" h="8230" extrusionOk="0">
                  <a:moveTo>
                    <a:pt x="1" y="0"/>
                  </a:moveTo>
                  <a:lnTo>
                    <a:pt x="1" y="8229"/>
                  </a:lnTo>
                  <a:lnTo>
                    <a:pt x="162234" y="8229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3308;p57">
              <a:extLst>
                <a:ext uri="{FF2B5EF4-FFF2-40B4-BE49-F238E27FC236}">
                  <a16:creationId xmlns:a16="http://schemas.microsoft.com/office/drawing/2014/main" id="{737C26B1-FD05-48C3-8838-48C941A14509}"/>
                </a:ext>
              </a:extLst>
            </p:cNvPr>
            <p:cNvSpPr/>
            <p:nvPr/>
          </p:nvSpPr>
          <p:spPr>
            <a:xfrm>
              <a:off x="1797325" y="1652475"/>
              <a:ext cx="1042325" cy="164750"/>
            </a:xfrm>
            <a:custGeom>
              <a:avLst/>
              <a:gdLst/>
              <a:ahLst/>
              <a:cxnLst/>
              <a:rect l="l" t="t" r="r" b="b"/>
              <a:pathLst>
                <a:path w="41693" h="6590" extrusionOk="0">
                  <a:moveTo>
                    <a:pt x="1" y="0"/>
                  </a:moveTo>
                  <a:lnTo>
                    <a:pt x="1" y="6590"/>
                  </a:lnTo>
                  <a:lnTo>
                    <a:pt x="40599" y="6590"/>
                  </a:lnTo>
                  <a:cubicBezTo>
                    <a:pt x="41178" y="6590"/>
                    <a:pt x="41692" y="6108"/>
                    <a:pt x="41692" y="5497"/>
                  </a:cubicBezTo>
                  <a:lnTo>
                    <a:pt x="41692" y="1061"/>
                  </a:lnTo>
                  <a:cubicBezTo>
                    <a:pt x="41692" y="482"/>
                    <a:pt x="41178" y="0"/>
                    <a:pt x="405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" name="Google Shape;3309;p57">
              <a:extLst>
                <a:ext uri="{FF2B5EF4-FFF2-40B4-BE49-F238E27FC236}">
                  <a16:creationId xmlns:a16="http://schemas.microsoft.com/office/drawing/2014/main" id="{1FD79076-482C-487B-9728-9C6283B6B9AE}"/>
                </a:ext>
              </a:extLst>
            </p:cNvPr>
            <p:cNvSpPr/>
            <p:nvPr/>
          </p:nvSpPr>
          <p:spPr>
            <a:xfrm>
              <a:off x="1927525" y="1675775"/>
              <a:ext cx="65900" cy="100475"/>
            </a:xfrm>
            <a:custGeom>
              <a:avLst/>
              <a:gdLst/>
              <a:ahLst/>
              <a:cxnLst/>
              <a:rect l="l" t="t" r="r" b="b"/>
              <a:pathLst>
                <a:path w="2636" h="4019" extrusionOk="0">
                  <a:moveTo>
                    <a:pt x="0" y="1"/>
                  </a:moveTo>
                  <a:lnTo>
                    <a:pt x="0" y="4019"/>
                  </a:lnTo>
                  <a:lnTo>
                    <a:pt x="547" y="4019"/>
                  </a:lnTo>
                  <a:lnTo>
                    <a:pt x="547" y="1190"/>
                  </a:lnTo>
                  <a:lnTo>
                    <a:pt x="997" y="4019"/>
                  </a:lnTo>
                  <a:lnTo>
                    <a:pt x="1607" y="4019"/>
                  </a:lnTo>
                  <a:lnTo>
                    <a:pt x="2025" y="1126"/>
                  </a:lnTo>
                  <a:lnTo>
                    <a:pt x="2025" y="4019"/>
                  </a:lnTo>
                  <a:lnTo>
                    <a:pt x="2636" y="4019"/>
                  </a:lnTo>
                  <a:lnTo>
                    <a:pt x="2636" y="1"/>
                  </a:lnTo>
                  <a:lnTo>
                    <a:pt x="1768" y="1"/>
                  </a:lnTo>
                  <a:lnTo>
                    <a:pt x="1318" y="2861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3310;p57">
              <a:extLst>
                <a:ext uri="{FF2B5EF4-FFF2-40B4-BE49-F238E27FC236}">
                  <a16:creationId xmlns:a16="http://schemas.microsoft.com/office/drawing/2014/main" id="{1E2096A6-81D2-4D9B-A9EB-719FD1BFADED}"/>
                </a:ext>
              </a:extLst>
            </p:cNvPr>
            <p:cNvSpPr/>
            <p:nvPr/>
          </p:nvSpPr>
          <p:spPr>
            <a:xfrm>
              <a:off x="2000650" y="1675775"/>
              <a:ext cx="55475" cy="100475"/>
            </a:xfrm>
            <a:custGeom>
              <a:avLst/>
              <a:gdLst/>
              <a:ahLst/>
              <a:cxnLst/>
              <a:rect l="l" t="t" r="r" b="b"/>
              <a:pathLst>
                <a:path w="2219" h="4019" extrusionOk="0">
                  <a:moveTo>
                    <a:pt x="1093" y="708"/>
                  </a:moveTo>
                  <a:lnTo>
                    <a:pt x="1382" y="2733"/>
                  </a:lnTo>
                  <a:lnTo>
                    <a:pt x="772" y="2733"/>
                  </a:lnTo>
                  <a:lnTo>
                    <a:pt x="1093" y="708"/>
                  </a:lnTo>
                  <a:close/>
                  <a:moveTo>
                    <a:pt x="643" y="1"/>
                  </a:moveTo>
                  <a:lnTo>
                    <a:pt x="0" y="4019"/>
                  </a:lnTo>
                  <a:lnTo>
                    <a:pt x="579" y="4019"/>
                  </a:lnTo>
                  <a:lnTo>
                    <a:pt x="707" y="3279"/>
                  </a:lnTo>
                  <a:lnTo>
                    <a:pt x="1479" y="3279"/>
                  </a:lnTo>
                  <a:lnTo>
                    <a:pt x="1575" y="4019"/>
                  </a:lnTo>
                  <a:lnTo>
                    <a:pt x="2218" y="4019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3311;p57">
              <a:extLst>
                <a:ext uri="{FF2B5EF4-FFF2-40B4-BE49-F238E27FC236}">
                  <a16:creationId xmlns:a16="http://schemas.microsoft.com/office/drawing/2014/main" id="{0F8ACFBD-FF79-4D86-9F66-2CAD4AC0151B}"/>
                </a:ext>
              </a:extLst>
            </p:cNvPr>
            <p:cNvSpPr/>
            <p:nvPr/>
          </p:nvSpPr>
          <p:spPr>
            <a:xfrm>
              <a:off x="2063325" y="1675775"/>
              <a:ext cx="49050" cy="100475"/>
            </a:xfrm>
            <a:custGeom>
              <a:avLst/>
              <a:gdLst/>
              <a:ahLst/>
              <a:cxnLst/>
              <a:rect l="l" t="t" r="r" b="b"/>
              <a:pathLst>
                <a:path w="1962" h="4019" extrusionOk="0">
                  <a:moveTo>
                    <a:pt x="933" y="579"/>
                  </a:moveTo>
                  <a:cubicBezTo>
                    <a:pt x="1158" y="579"/>
                    <a:pt x="1254" y="708"/>
                    <a:pt x="1254" y="997"/>
                  </a:cubicBezTo>
                  <a:lnTo>
                    <a:pt x="1254" y="1383"/>
                  </a:lnTo>
                  <a:cubicBezTo>
                    <a:pt x="1254" y="1704"/>
                    <a:pt x="1126" y="1801"/>
                    <a:pt x="868" y="1801"/>
                  </a:cubicBezTo>
                  <a:lnTo>
                    <a:pt x="643" y="1801"/>
                  </a:lnTo>
                  <a:lnTo>
                    <a:pt x="643" y="579"/>
                  </a:lnTo>
                  <a:close/>
                  <a:moveTo>
                    <a:pt x="1" y="1"/>
                  </a:moveTo>
                  <a:lnTo>
                    <a:pt x="1" y="4019"/>
                  </a:lnTo>
                  <a:lnTo>
                    <a:pt x="643" y="4019"/>
                  </a:lnTo>
                  <a:lnTo>
                    <a:pt x="643" y="2379"/>
                  </a:lnTo>
                  <a:lnTo>
                    <a:pt x="868" y="2379"/>
                  </a:lnTo>
                  <a:cubicBezTo>
                    <a:pt x="1126" y="2379"/>
                    <a:pt x="1254" y="2508"/>
                    <a:pt x="1254" y="2894"/>
                  </a:cubicBezTo>
                  <a:lnTo>
                    <a:pt x="1254" y="3536"/>
                  </a:lnTo>
                  <a:cubicBezTo>
                    <a:pt x="1254" y="3858"/>
                    <a:pt x="1286" y="3922"/>
                    <a:pt x="1318" y="4019"/>
                  </a:cubicBezTo>
                  <a:lnTo>
                    <a:pt x="1961" y="4019"/>
                  </a:lnTo>
                  <a:cubicBezTo>
                    <a:pt x="1897" y="3858"/>
                    <a:pt x="1897" y="3729"/>
                    <a:pt x="1897" y="3536"/>
                  </a:cubicBezTo>
                  <a:lnTo>
                    <a:pt x="1897" y="2926"/>
                  </a:lnTo>
                  <a:cubicBezTo>
                    <a:pt x="1897" y="2508"/>
                    <a:pt x="1801" y="2186"/>
                    <a:pt x="1479" y="2058"/>
                  </a:cubicBezTo>
                  <a:cubicBezTo>
                    <a:pt x="1768" y="1929"/>
                    <a:pt x="1897" y="1672"/>
                    <a:pt x="1897" y="1254"/>
                  </a:cubicBezTo>
                  <a:lnTo>
                    <a:pt x="1897" y="933"/>
                  </a:lnTo>
                  <a:cubicBezTo>
                    <a:pt x="1897" y="322"/>
                    <a:pt x="1608" y="1"/>
                    <a:pt x="965" y="1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3312;p57">
              <a:extLst>
                <a:ext uri="{FF2B5EF4-FFF2-40B4-BE49-F238E27FC236}">
                  <a16:creationId xmlns:a16="http://schemas.microsoft.com/office/drawing/2014/main" id="{22A39EDA-7438-4CE8-BE69-67CC8825CC7D}"/>
                </a:ext>
              </a:extLst>
            </p:cNvPr>
            <p:cNvSpPr/>
            <p:nvPr/>
          </p:nvSpPr>
          <p:spPr>
            <a:xfrm>
              <a:off x="2119575" y="1674975"/>
              <a:ext cx="47450" cy="102075"/>
            </a:xfrm>
            <a:custGeom>
              <a:avLst/>
              <a:gdLst/>
              <a:ahLst/>
              <a:cxnLst/>
              <a:rect l="l" t="t" r="r" b="b"/>
              <a:pathLst>
                <a:path w="1898" h="4083" extrusionOk="0">
                  <a:moveTo>
                    <a:pt x="965" y="0"/>
                  </a:moveTo>
                  <a:cubicBezTo>
                    <a:pt x="322" y="0"/>
                    <a:pt x="1" y="354"/>
                    <a:pt x="1" y="997"/>
                  </a:cubicBezTo>
                  <a:lnTo>
                    <a:pt x="1" y="3086"/>
                  </a:lnTo>
                  <a:cubicBezTo>
                    <a:pt x="1" y="3729"/>
                    <a:pt x="322" y="4083"/>
                    <a:pt x="965" y="4083"/>
                  </a:cubicBezTo>
                  <a:cubicBezTo>
                    <a:pt x="1576" y="4083"/>
                    <a:pt x="1897" y="3729"/>
                    <a:pt x="1897" y="3086"/>
                  </a:cubicBezTo>
                  <a:lnTo>
                    <a:pt x="1897" y="2540"/>
                  </a:lnTo>
                  <a:lnTo>
                    <a:pt x="1286" y="2540"/>
                  </a:lnTo>
                  <a:lnTo>
                    <a:pt x="1286" y="3118"/>
                  </a:lnTo>
                  <a:cubicBezTo>
                    <a:pt x="1286" y="3408"/>
                    <a:pt x="1158" y="3504"/>
                    <a:pt x="965" y="3504"/>
                  </a:cubicBezTo>
                  <a:cubicBezTo>
                    <a:pt x="772" y="3504"/>
                    <a:pt x="644" y="3408"/>
                    <a:pt x="644" y="3118"/>
                  </a:cubicBezTo>
                  <a:lnTo>
                    <a:pt x="644" y="965"/>
                  </a:lnTo>
                  <a:cubicBezTo>
                    <a:pt x="644" y="675"/>
                    <a:pt x="772" y="579"/>
                    <a:pt x="965" y="579"/>
                  </a:cubicBezTo>
                  <a:cubicBezTo>
                    <a:pt x="1158" y="579"/>
                    <a:pt x="1286" y="675"/>
                    <a:pt x="1286" y="965"/>
                  </a:cubicBezTo>
                  <a:lnTo>
                    <a:pt x="1286" y="1383"/>
                  </a:lnTo>
                  <a:lnTo>
                    <a:pt x="1897" y="1383"/>
                  </a:lnTo>
                  <a:lnTo>
                    <a:pt x="1897" y="997"/>
                  </a:lnTo>
                  <a:cubicBezTo>
                    <a:pt x="1897" y="354"/>
                    <a:pt x="1576" y="0"/>
                    <a:pt x="965" y="0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3313;p57">
              <a:extLst>
                <a:ext uri="{FF2B5EF4-FFF2-40B4-BE49-F238E27FC236}">
                  <a16:creationId xmlns:a16="http://schemas.microsoft.com/office/drawing/2014/main" id="{378D8B8D-AE6A-4AD5-970C-ECF0BD96D0F9}"/>
                </a:ext>
              </a:extLst>
            </p:cNvPr>
            <p:cNvSpPr/>
            <p:nvPr/>
          </p:nvSpPr>
          <p:spPr>
            <a:xfrm>
              <a:off x="2176625" y="1675775"/>
              <a:ext cx="49850" cy="100475"/>
            </a:xfrm>
            <a:custGeom>
              <a:avLst/>
              <a:gdLst/>
              <a:ahLst/>
              <a:cxnLst/>
              <a:rect l="l" t="t" r="r" b="b"/>
              <a:pathLst>
                <a:path w="1994" h="4019" extrusionOk="0">
                  <a:moveTo>
                    <a:pt x="1" y="1"/>
                  </a:moveTo>
                  <a:lnTo>
                    <a:pt x="1" y="4019"/>
                  </a:lnTo>
                  <a:lnTo>
                    <a:pt x="612" y="4019"/>
                  </a:lnTo>
                  <a:lnTo>
                    <a:pt x="612" y="2315"/>
                  </a:lnTo>
                  <a:lnTo>
                    <a:pt x="1351" y="2315"/>
                  </a:lnTo>
                  <a:lnTo>
                    <a:pt x="1351" y="4019"/>
                  </a:lnTo>
                  <a:lnTo>
                    <a:pt x="1994" y="4019"/>
                  </a:lnTo>
                  <a:lnTo>
                    <a:pt x="1994" y="1"/>
                  </a:lnTo>
                  <a:lnTo>
                    <a:pt x="1351" y="1"/>
                  </a:lnTo>
                  <a:lnTo>
                    <a:pt x="1351" y="1736"/>
                  </a:lnTo>
                  <a:lnTo>
                    <a:pt x="612" y="1736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3314;p57">
              <a:extLst>
                <a:ext uri="{FF2B5EF4-FFF2-40B4-BE49-F238E27FC236}">
                  <a16:creationId xmlns:a16="http://schemas.microsoft.com/office/drawing/2014/main" id="{D395DA86-4725-40D1-9950-EB74DDAD4DBE}"/>
                </a:ext>
              </a:extLst>
            </p:cNvPr>
            <p:cNvSpPr/>
            <p:nvPr/>
          </p:nvSpPr>
          <p:spPr>
            <a:xfrm>
              <a:off x="2064125" y="1418625"/>
              <a:ext cx="2607750" cy="116550"/>
            </a:xfrm>
            <a:custGeom>
              <a:avLst/>
              <a:gdLst/>
              <a:ahLst/>
              <a:cxnLst/>
              <a:rect l="l" t="t" r="r" b="b"/>
              <a:pathLst>
                <a:path w="104310" h="4662" extrusionOk="0">
                  <a:moveTo>
                    <a:pt x="1" y="0"/>
                  </a:moveTo>
                  <a:lnTo>
                    <a:pt x="1" y="4661"/>
                  </a:lnTo>
                  <a:lnTo>
                    <a:pt x="104309" y="4661"/>
                  </a:lnTo>
                  <a:lnTo>
                    <a:pt x="1043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3315;p57">
              <a:extLst>
                <a:ext uri="{FF2B5EF4-FFF2-40B4-BE49-F238E27FC236}">
                  <a16:creationId xmlns:a16="http://schemas.microsoft.com/office/drawing/2014/main" id="{9F8B4B4C-D073-46FC-AD7E-2FDAA2DDC712}"/>
                </a:ext>
              </a:extLst>
            </p:cNvPr>
            <p:cNvSpPr/>
            <p:nvPr/>
          </p:nvSpPr>
          <p:spPr>
            <a:xfrm>
              <a:off x="2016725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3316;p57">
              <a:extLst>
                <a:ext uri="{FF2B5EF4-FFF2-40B4-BE49-F238E27FC236}">
                  <a16:creationId xmlns:a16="http://schemas.microsoft.com/office/drawing/2014/main" id="{902A80AF-B522-4EAE-8107-8A1BAED2FA02}"/>
                </a:ext>
              </a:extLst>
            </p:cNvPr>
            <p:cNvSpPr/>
            <p:nvPr/>
          </p:nvSpPr>
          <p:spPr>
            <a:xfrm>
              <a:off x="22023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3317;p57">
              <a:extLst>
                <a:ext uri="{FF2B5EF4-FFF2-40B4-BE49-F238E27FC236}">
                  <a16:creationId xmlns:a16="http://schemas.microsoft.com/office/drawing/2014/main" id="{912CC765-E2C3-4AD1-9226-95717A56FB43}"/>
                </a:ext>
              </a:extLst>
            </p:cNvPr>
            <p:cNvSpPr/>
            <p:nvPr/>
          </p:nvSpPr>
          <p:spPr>
            <a:xfrm>
              <a:off x="238797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3318;p57">
              <a:extLst>
                <a:ext uri="{FF2B5EF4-FFF2-40B4-BE49-F238E27FC236}">
                  <a16:creationId xmlns:a16="http://schemas.microsoft.com/office/drawing/2014/main" id="{F1E2E2CD-8DDE-4570-947E-C7550C7932A9}"/>
                </a:ext>
              </a:extLst>
            </p:cNvPr>
            <p:cNvSpPr/>
            <p:nvPr/>
          </p:nvSpPr>
          <p:spPr>
            <a:xfrm>
              <a:off x="2573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3319;p57">
              <a:extLst>
                <a:ext uri="{FF2B5EF4-FFF2-40B4-BE49-F238E27FC236}">
                  <a16:creationId xmlns:a16="http://schemas.microsoft.com/office/drawing/2014/main" id="{6B9110EB-FDC5-4164-97C9-B80B0F186D11}"/>
                </a:ext>
              </a:extLst>
            </p:cNvPr>
            <p:cNvSpPr/>
            <p:nvPr/>
          </p:nvSpPr>
          <p:spPr>
            <a:xfrm>
              <a:off x="27592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3320;p57">
              <a:extLst>
                <a:ext uri="{FF2B5EF4-FFF2-40B4-BE49-F238E27FC236}">
                  <a16:creationId xmlns:a16="http://schemas.microsoft.com/office/drawing/2014/main" id="{D47E777E-0D4D-4E10-8494-C9466F7E987D}"/>
                </a:ext>
              </a:extLst>
            </p:cNvPr>
            <p:cNvSpPr/>
            <p:nvPr/>
          </p:nvSpPr>
          <p:spPr>
            <a:xfrm>
              <a:off x="294487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3321;p57">
              <a:extLst>
                <a:ext uri="{FF2B5EF4-FFF2-40B4-BE49-F238E27FC236}">
                  <a16:creationId xmlns:a16="http://schemas.microsoft.com/office/drawing/2014/main" id="{9D5BC6AE-C28D-419B-A6B7-5834CEFEF2DE}"/>
                </a:ext>
              </a:extLst>
            </p:cNvPr>
            <p:cNvSpPr/>
            <p:nvPr/>
          </p:nvSpPr>
          <p:spPr>
            <a:xfrm>
              <a:off x="3130525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3322;p57">
              <a:extLst>
                <a:ext uri="{FF2B5EF4-FFF2-40B4-BE49-F238E27FC236}">
                  <a16:creationId xmlns:a16="http://schemas.microsoft.com/office/drawing/2014/main" id="{EA8A48CC-9811-446C-ABC5-95BED4E1196C}"/>
                </a:ext>
              </a:extLst>
            </p:cNvPr>
            <p:cNvSpPr/>
            <p:nvPr/>
          </p:nvSpPr>
          <p:spPr>
            <a:xfrm>
              <a:off x="33161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3323;p57">
              <a:extLst>
                <a:ext uri="{FF2B5EF4-FFF2-40B4-BE49-F238E27FC236}">
                  <a16:creationId xmlns:a16="http://schemas.microsoft.com/office/drawing/2014/main" id="{B9A27D73-7469-4359-817B-D6DD641E478A}"/>
                </a:ext>
              </a:extLst>
            </p:cNvPr>
            <p:cNvSpPr/>
            <p:nvPr/>
          </p:nvSpPr>
          <p:spPr>
            <a:xfrm>
              <a:off x="35018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3324;p57">
              <a:extLst>
                <a:ext uri="{FF2B5EF4-FFF2-40B4-BE49-F238E27FC236}">
                  <a16:creationId xmlns:a16="http://schemas.microsoft.com/office/drawing/2014/main" id="{93919EC3-EAA4-4B7C-BDC1-0AB77D2A0CCB}"/>
                </a:ext>
              </a:extLst>
            </p:cNvPr>
            <p:cNvSpPr/>
            <p:nvPr/>
          </p:nvSpPr>
          <p:spPr>
            <a:xfrm>
              <a:off x="3686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3325;p57">
              <a:extLst>
                <a:ext uri="{FF2B5EF4-FFF2-40B4-BE49-F238E27FC236}">
                  <a16:creationId xmlns:a16="http://schemas.microsoft.com/office/drawing/2014/main" id="{AF3BD04A-C5B7-4A6B-AC5D-AF8C9C6EA0A1}"/>
                </a:ext>
              </a:extLst>
            </p:cNvPr>
            <p:cNvSpPr/>
            <p:nvPr/>
          </p:nvSpPr>
          <p:spPr>
            <a:xfrm>
              <a:off x="38722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3326;p57">
              <a:extLst>
                <a:ext uri="{FF2B5EF4-FFF2-40B4-BE49-F238E27FC236}">
                  <a16:creationId xmlns:a16="http://schemas.microsoft.com/office/drawing/2014/main" id="{889030D2-B2FF-4714-A999-4D046D304F19}"/>
                </a:ext>
              </a:extLst>
            </p:cNvPr>
            <p:cNvSpPr/>
            <p:nvPr/>
          </p:nvSpPr>
          <p:spPr>
            <a:xfrm>
              <a:off x="40579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3327;p57">
              <a:extLst>
                <a:ext uri="{FF2B5EF4-FFF2-40B4-BE49-F238E27FC236}">
                  <a16:creationId xmlns:a16="http://schemas.microsoft.com/office/drawing/2014/main" id="{D4B9B0C2-3EE0-417B-83D0-2C9A835CF94B}"/>
                </a:ext>
              </a:extLst>
            </p:cNvPr>
            <p:cNvSpPr/>
            <p:nvPr/>
          </p:nvSpPr>
          <p:spPr>
            <a:xfrm>
              <a:off x="42435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3328;p57">
              <a:extLst>
                <a:ext uri="{FF2B5EF4-FFF2-40B4-BE49-F238E27FC236}">
                  <a16:creationId xmlns:a16="http://schemas.microsoft.com/office/drawing/2014/main" id="{79EFA42E-1653-45BA-8D32-D54CA16BE01D}"/>
                </a:ext>
              </a:extLst>
            </p:cNvPr>
            <p:cNvSpPr/>
            <p:nvPr/>
          </p:nvSpPr>
          <p:spPr>
            <a:xfrm>
              <a:off x="44291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3329;p57">
              <a:extLst>
                <a:ext uri="{FF2B5EF4-FFF2-40B4-BE49-F238E27FC236}">
                  <a16:creationId xmlns:a16="http://schemas.microsoft.com/office/drawing/2014/main" id="{5B3E2EA2-EABB-43A1-9134-91B1A8A3B57A}"/>
                </a:ext>
              </a:extLst>
            </p:cNvPr>
            <p:cNvSpPr/>
            <p:nvPr/>
          </p:nvSpPr>
          <p:spPr>
            <a:xfrm>
              <a:off x="46148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3330;p57">
              <a:extLst>
                <a:ext uri="{FF2B5EF4-FFF2-40B4-BE49-F238E27FC236}">
                  <a16:creationId xmlns:a16="http://schemas.microsoft.com/office/drawing/2014/main" id="{2E5E6739-3B9B-4A65-8CA3-FF50BF1D7B13}"/>
                </a:ext>
              </a:extLst>
            </p:cNvPr>
            <p:cNvSpPr/>
            <p:nvPr/>
          </p:nvSpPr>
          <p:spPr>
            <a:xfrm>
              <a:off x="48004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3331;p57">
              <a:extLst>
                <a:ext uri="{FF2B5EF4-FFF2-40B4-BE49-F238E27FC236}">
                  <a16:creationId xmlns:a16="http://schemas.microsoft.com/office/drawing/2014/main" id="{60F50468-AB19-49E4-87CC-FF3BC59F141A}"/>
                </a:ext>
              </a:extLst>
            </p:cNvPr>
            <p:cNvSpPr/>
            <p:nvPr/>
          </p:nvSpPr>
          <p:spPr>
            <a:xfrm>
              <a:off x="49860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3332;p57">
              <a:extLst>
                <a:ext uri="{FF2B5EF4-FFF2-40B4-BE49-F238E27FC236}">
                  <a16:creationId xmlns:a16="http://schemas.microsoft.com/office/drawing/2014/main" id="{40ED3BF9-1B5F-4CF7-85AB-9F382068007F}"/>
                </a:ext>
              </a:extLst>
            </p:cNvPr>
            <p:cNvSpPr/>
            <p:nvPr/>
          </p:nvSpPr>
          <p:spPr>
            <a:xfrm>
              <a:off x="51717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3333;p57">
              <a:extLst>
                <a:ext uri="{FF2B5EF4-FFF2-40B4-BE49-F238E27FC236}">
                  <a16:creationId xmlns:a16="http://schemas.microsoft.com/office/drawing/2014/main" id="{C6D4ADB2-F462-4F50-8B64-475A039ACCCF}"/>
                </a:ext>
              </a:extLst>
            </p:cNvPr>
            <p:cNvSpPr/>
            <p:nvPr/>
          </p:nvSpPr>
          <p:spPr>
            <a:xfrm>
              <a:off x="53573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3334;p57">
              <a:extLst>
                <a:ext uri="{FF2B5EF4-FFF2-40B4-BE49-F238E27FC236}">
                  <a16:creationId xmlns:a16="http://schemas.microsoft.com/office/drawing/2014/main" id="{A528FE88-C244-4FA0-8DBA-19168D006D2E}"/>
                </a:ext>
              </a:extLst>
            </p:cNvPr>
            <p:cNvSpPr/>
            <p:nvPr/>
          </p:nvSpPr>
          <p:spPr>
            <a:xfrm>
              <a:off x="19026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0" y="3247"/>
                  </a:lnTo>
                  <a:lnTo>
                    <a:pt x="11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3335;p57">
              <a:extLst>
                <a:ext uri="{FF2B5EF4-FFF2-40B4-BE49-F238E27FC236}">
                  <a16:creationId xmlns:a16="http://schemas.microsoft.com/office/drawing/2014/main" id="{DF283178-2945-40F4-86E8-22BA2FF96DB6}"/>
                </a:ext>
              </a:extLst>
            </p:cNvPr>
            <p:cNvSpPr/>
            <p:nvPr/>
          </p:nvSpPr>
          <p:spPr>
            <a:xfrm>
              <a:off x="22184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3336;p57">
              <a:extLst>
                <a:ext uri="{FF2B5EF4-FFF2-40B4-BE49-F238E27FC236}">
                  <a16:creationId xmlns:a16="http://schemas.microsoft.com/office/drawing/2014/main" id="{C093F7B1-3B32-47FB-8973-305E3E5DBE88}"/>
                </a:ext>
              </a:extLst>
            </p:cNvPr>
            <p:cNvSpPr/>
            <p:nvPr/>
          </p:nvSpPr>
          <p:spPr>
            <a:xfrm>
              <a:off x="25342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3337;p57">
              <a:extLst>
                <a:ext uri="{FF2B5EF4-FFF2-40B4-BE49-F238E27FC236}">
                  <a16:creationId xmlns:a16="http://schemas.microsoft.com/office/drawing/2014/main" id="{2CADBF37-90F5-4870-A977-69394C4C9BD3}"/>
                </a:ext>
              </a:extLst>
            </p:cNvPr>
            <p:cNvSpPr/>
            <p:nvPr/>
          </p:nvSpPr>
          <p:spPr>
            <a:xfrm>
              <a:off x="28500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3338;p57">
              <a:extLst>
                <a:ext uri="{FF2B5EF4-FFF2-40B4-BE49-F238E27FC236}">
                  <a16:creationId xmlns:a16="http://schemas.microsoft.com/office/drawing/2014/main" id="{BDCF2601-7D3D-4DFC-8FA1-90499EB4B6D6}"/>
                </a:ext>
              </a:extLst>
            </p:cNvPr>
            <p:cNvSpPr/>
            <p:nvPr/>
          </p:nvSpPr>
          <p:spPr>
            <a:xfrm>
              <a:off x="31666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3339;p57">
              <a:extLst>
                <a:ext uri="{FF2B5EF4-FFF2-40B4-BE49-F238E27FC236}">
                  <a16:creationId xmlns:a16="http://schemas.microsoft.com/office/drawing/2014/main" id="{9E9C45ED-1CB7-4B2E-867E-0583CAF7062D}"/>
                </a:ext>
              </a:extLst>
            </p:cNvPr>
            <p:cNvSpPr/>
            <p:nvPr/>
          </p:nvSpPr>
          <p:spPr>
            <a:xfrm>
              <a:off x="348250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3340;p57">
              <a:extLst>
                <a:ext uri="{FF2B5EF4-FFF2-40B4-BE49-F238E27FC236}">
                  <a16:creationId xmlns:a16="http://schemas.microsoft.com/office/drawing/2014/main" id="{B561BBCB-605C-4CEC-B574-0FAFC4085952}"/>
                </a:ext>
              </a:extLst>
            </p:cNvPr>
            <p:cNvSpPr/>
            <p:nvPr/>
          </p:nvSpPr>
          <p:spPr>
            <a:xfrm>
              <a:off x="37983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3341;p57">
              <a:extLst>
                <a:ext uri="{FF2B5EF4-FFF2-40B4-BE49-F238E27FC236}">
                  <a16:creationId xmlns:a16="http://schemas.microsoft.com/office/drawing/2014/main" id="{6A5B51D1-7706-4FF2-9AEA-F1F5C2F89594}"/>
                </a:ext>
              </a:extLst>
            </p:cNvPr>
            <p:cNvSpPr/>
            <p:nvPr/>
          </p:nvSpPr>
          <p:spPr>
            <a:xfrm>
              <a:off x="41149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3342;p57">
              <a:extLst>
                <a:ext uri="{FF2B5EF4-FFF2-40B4-BE49-F238E27FC236}">
                  <a16:creationId xmlns:a16="http://schemas.microsoft.com/office/drawing/2014/main" id="{295A562E-9705-47F9-B490-43FE05A1A7CE}"/>
                </a:ext>
              </a:extLst>
            </p:cNvPr>
            <p:cNvSpPr/>
            <p:nvPr/>
          </p:nvSpPr>
          <p:spPr>
            <a:xfrm>
              <a:off x="44307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3343;p57">
              <a:extLst>
                <a:ext uri="{FF2B5EF4-FFF2-40B4-BE49-F238E27FC236}">
                  <a16:creationId xmlns:a16="http://schemas.microsoft.com/office/drawing/2014/main" id="{F85399B2-24A6-4E87-980A-DC54687350D3}"/>
                </a:ext>
              </a:extLst>
            </p:cNvPr>
            <p:cNvSpPr/>
            <p:nvPr/>
          </p:nvSpPr>
          <p:spPr>
            <a:xfrm>
              <a:off x="47465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3344;p57">
              <a:extLst>
                <a:ext uri="{FF2B5EF4-FFF2-40B4-BE49-F238E27FC236}">
                  <a16:creationId xmlns:a16="http://schemas.microsoft.com/office/drawing/2014/main" id="{D308C5EE-A1CC-459E-AFA5-25F1AD66E224}"/>
                </a:ext>
              </a:extLst>
            </p:cNvPr>
            <p:cNvSpPr/>
            <p:nvPr/>
          </p:nvSpPr>
          <p:spPr>
            <a:xfrm>
              <a:off x="50632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1" y="3247"/>
                  </a:lnTo>
                  <a:lnTo>
                    <a:pt x="119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3345;p57">
              <a:extLst>
                <a:ext uri="{FF2B5EF4-FFF2-40B4-BE49-F238E27FC236}">
                  <a16:creationId xmlns:a16="http://schemas.microsoft.com/office/drawing/2014/main" id="{0393BD05-6190-4FD6-93F1-373D141D76E7}"/>
                </a:ext>
              </a:extLst>
            </p:cNvPr>
            <p:cNvSpPr/>
            <p:nvPr/>
          </p:nvSpPr>
          <p:spPr>
            <a:xfrm>
              <a:off x="53790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3354;p57">
              <a:extLst>
                <a:ext uri="{FF2B5EF4-FFF2-40B4-BE49-F238E27FC236}">
                  <a16:creationId xmlns:a16="http://schemas.microsoft.com/office/drawing/2014/main" id="{BE617700-7216-44C3-B013-D77D5CB7F49F}"/>
                </a:ext>
              </a:extLst>
            </p:cNvPr>
            <p:cNvSpPr/>
            <p:nvPr/>
          </p:nvSpPr>
          <p:spPr>
            <a:xfrm>
              <a:off x="23100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2" y="515"/>
                  </a:lnTo>
                  <a:lnTo>
                    <a:pt x="13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3359;p57">
              <a:extLst>
                <a:ext uri="{FF2B5EF4-FFF2-40B4-BE49-F238E27FC236}">
                  <a16:creationId xmlns:a16="http://schemas.microsoft.com/office/drawing/2014/main" id="{EC4BE6B8-DF7D-4A48-9CD1-003A47A3A355}"/>
                </a:ext>
              </a:extLst>
            </p:cNvPr>
            <p:cNvSpPr/>
            <p:nvPr/>
          </p:nvSpPr>
          <p:spPr>
            <a:xfrm>
              <a:off x="35765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1" y="515"/>
                  </a:lnTo>
                  <a:lnTo>
                    <a:pt x="13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3364;p57">
              <a:extLst>
                <a:ext uri="{FF2B5EF4-FFF2-40B4-BE49-F238E27FC236}">
                  <a16:creationId xmlns:a16="http://schemas.microsoft.com/office/drawing/2014/main" id="{9E7FC656-C23E-4222-BF89-41F5D5B17AD2}"/>
                </a:ext>
              </a:extLst>
            </p:cNvPr>
            <p:cNvSpPr/>
            <p:nvPr/>
          </p:nvSpPr>
          <p:spPr>
            <a:xfrm>
              <a:off x="4952300" y="4223225"/>
              <a:ext cx="336750" cy="12875"/>
            </a:xfrm>
            <a:custGeom>
              <a:avLst/>
              <a:gdLst/>
              <a:ahLst/>
              <a:cxnLst/>
              <a:rect l="l" t="t" r="r" b="b"/>
              <a:pathLst>
                <a:path w="13470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469" y="515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3365;p57">
              <a:extLst>
                <a:ext uri="{FF2B5EF4-FFF2-40B4-BE49-F238E27FC236}">
                  <a16:creationId xmlns:a16="http://schemas.microsoft.com/office/drawing/2014/main" id="{166DAA4F-486E-40B1-9319-9D304236C488}"/>
                </a:ext>
              </a:extLst>
            </p:cNvPr>
            <p:cNvSpPr/>
            <p:nvPr/>
          </p:nvSpPr>
          <p:spPr>
            <a:xfrm>
              <a:off x="3124100" y="3854375"/>
              <a:ext cx="13675" cy="703175"/>
            </a:xfrm>
            <a:custGeom>
              <a:avLst/>
              <a:gdLst/>
              <a:ahLst/>
              <a:cxnLst/>
              <a:rect l="l" t="t" r="r" b="b"/>
              <a:pathLst>
                <a:path w="547" h="28127" extrusionOk="0">
                  <a:moveTo>
                    <a:pt x="0" y="0"/>
                  </a:moveTo>
                  <a:lnTo>
                    <a:pt x="0" y="28127"/>
                  </a:lnTo>
                  <a:lnTo>
                    <a:pt x="547" y="2812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3366;p57">
              <a:extLst>
                <a:ext uri="{FF2B5EF4-FFF2-40B4-BE49-F238E27FC236}">
                  <a16:creationId xmlns:a16="http://schemas.microsoft.com/office/drawing/2014/main" id="{CBD325FC-9048-44E8-890B-05BAE6FB27EC}"/>
                </a:ext>
              </a:extLst>
            </p:cNvPr>
            <p:cNvSpPr/>
            <p:nvPr/>
          </p:nvSpPr>
          <p:spPr>
            <a:xfrm>
              <a:off x="4502275" y="3854375"/>
              <a:ext cx="12900" cy="703175"/>
            </a:xfrm>
            <a:custGeom>
              <a:avLst/>
              <a:gdLst/>
              <a:ahLst/>
              <a:cxnLst/>
              <a:rect l="l" t="t" r="r" b="b"/>
              <a:pathLst>
                <a:path w="516" h="28127" extrusionOk="0">
                  <a:moveTo>
                    <a:pt x="1" y="0"/>
                  </a:moveTo>
                  <a:lnTo>
                    <a:pt x="1" y="28127"/>
                  </a:lnTo>
                  <a:lnTo>
                    <a:pt x="515" y="28127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3367;p57">
              <a:extLst>
                <a:ext uri="{FF2B5EF4-FFF2-40B4-BE49-F238E27FC236}">
                  <a16:creationId xmlns:a16="http://schemas.microsoft.com/office/drawing/2014/main" id="{BE3816B1-EC96-4DD5-8276-4D272B339152}"/>
                </a:ext>
              </a:extLst>
            </p:cNvPr>
            <p:cNvSpPr/>
            <p:nvPr/>
          </p:nvSpPr>
          <p:spPr>
            <a:xfrm>
              <a:off x="236147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0" y="0"/>
                  </a:moveTo>
                  <a:lnTo>
                    <a:pt x="0" y="483"/>
                  </a:lnTo>
                  <a:lnTo>
                    <a:pt x="547" y="483"/>
                  </a:lnTo>
                  <a:lnTo>
                    <a:pt x="547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39" y="483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3368;p57">
              <a:extLst>
                <a:ext uri="{FF2B5EF4-FFF2-40B4-BE49-F238E27FC236}">
                  <a16:creationId xmlns:a16="http://schemas.microsoft.com/office/drawing/2014/main" id="{CD6FF407-0FBB-4A08-91FA-4AC24CF9F7B6}"/>
                </a:ext>
              </a:extLst>
            </p:cNvPr>
            <p:cNvSpPr/>
            <p:nvPr/>
          </p:nvSpPr>
          <p:spPr>
            <a:xfrm>
              <a:off x="2407275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65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65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18" y="3472"/>
                    <a:pt x="1608" y="3150"/>
                    <a:pt x="1608" y="2604"/>
                  </a:cubicBezTo>
                  <a:lnTo>
                    <a:pt x="1608" y="868"/>
                  </a:lnTo>
                  <a:cubicBezTo>
                    <a:pt x="1608" y="322"/>
                    <a:pt x="1318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3369;p57">
              <a:extLst>
                <a:ext uri="{FF2B5EF4-FFF2-40B4-BE49-F238E27FC236}">
                  <a16:creationId xmlns:a16="http://schemas.microsoft.com/office/drawing/2014/main" id="{73062EEA-6B17-4D04-9F8B-CD867AB1B0EF}"/>
                </a:ext>
              </a:extLst>
            </p:cNvPr>
            <p:cNvSpPr/>
            <p:nvPr/>
          </p:nvSpPr>
          <p:spPr>
            <a:xfrm>
              <a:off x="2456300" y="3788475"/>
              <a:ext cx="40200" cy="84400"/>
            </a:xfrm>
            <a:custGeom>
              <a:avLst/>
              <a:gdLst/>
              <a:ahLst/>
              <a:cxnLst/>
              <a:rect l="l" t="t" r="r" b="b"/>
              <a:pathLst>
                <a:path w="1608" h="3376" extrusionOk="0">
                  <a:moveTo>
                    <a:pt x="836" y="483"/>
                  </a:moveTo>
                  <a:cubicBezTo>
                    <a:pt x="997" y="483"/>
                    <a:pt x="1093" y="547"/>
                    <a:pt x="1093" y="804"/>
                  </a:cubicBezTo>
                  <a:lnTo>
                    <a:pt x="1093" y="2540"/>
                  </a:lnTo>
                  <a:cubicBezTo>
                    <a:pt x="1093" y="2797"/>
                    <a:pt x="997" y="2893"/>
                    <a:pt x="836" y="2893"/>
                  </a:cubicBezTo>
                  <a:lnTo>
                    <a:pt x="514" y="2893"/>
                  </a:lnTo>
                  <a:lnTo>
                    <a:pt x="514" y="483"/>
                  </a:lnTo>
                  <a:close/>
                  <a:moveTo>
                    <a:pt x="0" y="0"/>
                  </a:moveTo>
                  <a:lnTo>
                    <a:pt x="0" y="3376"/>
                  </a:lnTo>
                  <a:lnTo>
                    <a:pt x="836" y="3376"/>
                  </a:lnTo>
                  <a:cubicBezTo>
                    <a:pt x="1350" y="3376"/>
                    <a:pt x="1607" y="3054"/>
                    <a:pt x="1607" y="2540"/>
                  </a:cubicBezTo>
                  <a:lnTo>
                    <a:pt x="1607" y="804"/>
                  </a:lnTo>
                  <a:cubicBezTo>
                    <a:pt x="1607" y="290"/>
                    <a:pt x="1350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3370;p57">
              <a:extLst>
                <a:ext uri="{FF2B5EF4-FFF2-40B4-BE49-F238E27FC236}">
                  <a16:creationId xmlns:a16="http://schemas.microsoft.com/office/drawing/2014/main" id="{BA847AFD-D494-471D-8DC4-87C78D0A4D3F}"/>
                </a:ext>
              </a:extLst>
            </p:cNvPr>
            <p:cNvSpPr/>
            <p:nvPr/>
          </p:nvSpPr>
          <p:spPr>
            <a:xfrm>
              <a:off x="2501300" y="3788475"/>
              <a:ext cx="46625" cy="84400"/>
            </a:xfrm>
            <a:custGeom>
              <a:avLst/>
              <a:gdLst/>
              <a:ahLst/>
              <a:cxnLst/>
              <a:rect l="l" t="t" r="r" b="b"/>
              <a:pathLst>
                <a:path w="1865" h="3376" extrusionOk="0">
                  <a:moveTo>
                    <a:pt x="900" y="579"/>
                  </a:moveTo>
                  <a:lnTo>
                    <a:pt x="1157" y="2283"/>
                  </a:lnTo>
                  <a:lnTo>
                    <a:pt x="675" y="2283"/>
                  </a:lnTo>
                  <a:lnTo>
                    <a:pt x="900" y="579"/>
                  </a:lnTo>
                  <a:close/>
                  <a:moveTo>
                    <a:pt x="547" y="0"/>
                  </a:moveTo>
                  <a:lnTo>
                    <a:pt x="0" y="3376"/>
                  </a:lnTo>
                  <a:lnTo>
                    <a:pt x="515" y="3376"/>
                  </a:lnTo>
                  <a:lnTo>
                    <a:pt x="579" y="2765"/>
                  </a:lnTo>
                  <a:lnTo>
                    <a:pt x="1254" y="2765"/>
                  </a:lnTo>
                  <a:lnTo>
                    <a:pt x="1350" y="3376"/>
                  </a:lnTo>
                  <a:lnTo>
                    <a:pt x="1865" y="3376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3371;p57">
              <a:extLst>
                <a:ext uri="{FF2B5EF4-FFF2-40B4-BE49-F238E27FC236}">
                  <a16:creationId xmlns:a16="http://schemas.microsoft.com/office/drawing/2014/main" id="{95A037DD-0E07-4A34-A86B-62FA5E2F91B8}"/>
                </a:ext>
              </a:extLst>
            </p:cNvPr>
            <p:cNvSpPr/>
            <p:nvPr/>
          </p:nvSpPr>
          <p:spPr>
            <a:xfrm>
              <a:off x="2549500" y="3788475"/>
              <a:ext cx="47450" cy="84400"/>
            </a:xfrm>
            <a:custGeom>
              <a:avLst/>
              <a:gdLst/>
              <a:ahLst/>
              <a:cxnLst/>
              <a:rect l="l" t="t" r="r" b="b"/>
              <a:pathLst>
                <a:path w="1898" h="3376" extrusionOk="0">
                  <a:moveTo>
                    <a:pt x="1" y="0"/>
                  </a:moveTo>
                  <a:lnTo>
                    <a:pt x="676" y="2251"/>
                  </a:lnTo>
                  <a:lnTo>
                    <a:pt x="676" y="3376"/>
                  </a:lnTo>
                  <a:lnTo>
                    <a:pt x="1222" y="3376"/>
                  </a:lnTo>
                  <a:lnTo>
                    <a:pt x="1222" y="2251"/>
                  </a:lnTo>
                  <a:lnTo>
                    <a:pt x="1897" y="0"/>
                  </a:lnTo>
                  <a:lnTo>
                    <a:pt x="1383" y="0"/>
                  </a:lnTo>
                  <a:lnTo>
                    <a:pt x="965" y="1511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3372;p57">
              <a:extLst>
                <a:ext uri="{FF2B5EF4-FFF2-40B4-BE49-F238E27FC236}">
                  <a16:creationId xmlns:a16="http://schemas.microsoft.com/office/drawing/2014/main" id="{DC2A8C42-F0F9-4EDB-AF89-F5A4D467DCCD}"/>
                </a:ext>
              </a:extLst>
            </p:cNvPr>
            <p:cNvSpPr/>
            <p:nvPr/>
          </p:nvSpPr>
          <p:spPr>
            <a:xfrm>
              <a:off x="3644025" y="3788475"/>
              <a:ext cx="64325" cy="84400"/>
            </a:xfrm>
            <a:custGeom>
              <a:avLst/>
              <a:gdLst/>
              <a:ahLst/>
              <a:cxnLst/>
              <a:rect l="l" t="t" r="r" b="b"/>
              <a:pathLst>
                <a:path w="2573" h="3376" extrusionOk="0">
                  <a:moveTo>
                    <a:pt x="1" y="0"/>
                  </a:moveTo>
                  <a:lnTo>
                    <a:pt x="354" y="3376"/>
                  </a:lnTo>
                  <a:lnTo>
                    <a:pt x="1094" y="3376"/>
                  </a:lnTo>
                  <a:lnTo>
                    <a:pt x="1286" y="1575"/>
                  </a:lnTo>
                  <a:lnTo>
                    <a:pt x="1479" y="3376"/>
                  </a:lnTo>
                  <a:lnTo>
                    <a:pt x="2186" y="3376"/>
                  </a:lnTo>
                  <a:lnTo>
                    <a:pt x="2572" y="0"/>
                  </a:lnTo>
                  <a:lnTo>
                    <a:pt x="2090" y="0"/>
                  </a:lnTo>
                  <a:lnTo>
                    <a:pt x="1833" y="2668"/>
                  </a:lnTo>
                  <a:lnTo>
                    <a:pt x="1576" y="0"/>
                  </a:lnTo>
                  <a:lnTo>
                    <a:pt x="1061" y="0"/>
                  </a:lnTo>
                  <a:lnTo>
                    <a:pt x="804" y="2636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3373;p57">
              <a:extLst>
                <a:ext uri="{FF2B5EF4-FFF2-40B4-BE49-F238E27FC236}">
                  <a16:creationId xmlns:a16="http://schemas.microsoft.com/office/drawing/2014/main" id="{7B777823-4E1A-441C-B9D3-BB5175E17AB6}"/>
                </a:ext>
              </a:extLst>
            </p:cNvPr>
            <p:cNvSpPr/>
            <p:nvPr/>
          </p:nvSpPr>
          <p:spPr>
            <a:xfrm>
              <a:off x="37147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15" y="2893"/>
                  </a:lnTo>
                  <a:lnTo>
                    <a:pt x="515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15" y="1415"/>
                  </a:lnTo>
                  <a:lnTo>
                    <a:pt x="515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3374;p57">
              <a:extLst>
                <a:ext uri="{FF2B5EF4-FFF2-40B4-BE49-F238E27FC236}">
                  <a16:creationId xmlns:a16="http://schemas.microsoft.com/office/drawing/2014/main" id="{76C64477-5B0B-4B79-A176-271BCCA40D61}"/>
                </a:ext>
              </a:extLst>
            </p:cNvPr>
            <p:cNvSpPr/>
            <p:nvPr/>
          </p:nvSpPr>
          <p:spPr>
            <a:xfrm>
              <a:off x="37589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47" y="2893"/>
                  </a:lnTo>
                  <a:lnTo>
                    <a:pt x="547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47" y="1415"/>
                  </a:lnTo>
                  <a:lnTo>
                    <a:pt x="547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3375;p57">
              <a:extLst>
                <a:ext uri="{FF2B5EF4-FFF2-40B4-BE49-F238E27FC236}">
                  <a16:creationId xmlns:a16="http://schemas.microsoft.com/office/drawing/2014/main" id="{B9A7603C-C75E-4F62-9804-14EB368DF7EA}"/>
                </a:ext>
              </a:extLst>
            </p:cNvPr>
            <p:cNvSpPr/>
            <p:nvPr/>
          </p:nvSpPr>
          <p:spPr>
            <a:xfrm>
              <a:off x="3803150" y="3788475"/>
              <a:ext cx="44225" cy="84400"/>
            </a:xfrm>
            <a:custGeom>
              <a:avLst/>
              <a:gdLst/>
              <a:ahLst/>
              <a:cxnLst/>
              <a:rect l="l" t="t" r="r" b="b"/>
              <a:pathLst>
                <a:path w="1769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47" y="3376"/>
                  </a:lnTo>
                  <a:lnTo>
                    <a:pt x="547" y="2315"/>
                  </a:lnTo>
                  <a:lnTo>
                    <a:pt x="707" y="2026"/>
                  </a:lnTo>
                  <a:lnTo>
                    <a:pt x="1222" y="3376"/>
                  </a:lnTo>
                  <a:lnTo>
                    <a:pt x="1768" y="3376"/>
                  </a:lnTo>
                  <a:lnTo>
                    <a:pt x="1029" y="1479"/>
                  </a:lnTo>
                  <a:lnTo>
                    <a:pt x="1768" y="0"/>
                  </a:lnTo>
                  <a:lnTo>
                    <a:pt x="1222" y="0"/>
                  </a:lnTo>
                  <a:lnTo>
                    <a:pt x="547" y="144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3376;p57">
              <a:extLst>
                <a:ext uri="{FF2B5EF4-FFF2-40B4-BE49-F238E27FC236}">
                  <a16:creationId xmlns:a16="http://schemas.microsoft.com/office/drawing/2014/main" id="{10612A43-79F9-421F-9256-F9227DFE2876}"/>
                </a:ext>
              </a:extLst>
            </p:cNvPr>
            <p:cNvSpPr/>
            <p:nvPr/>
          </p:nvSpPr>
          <p:spPr>
            <a:xfrm>
              <a:off x="4995700" y="3788475"/>
              <a:ext cx="56275" cy="84400"/>
            </a:xfrm>
            <a:custGeom>
              <a:avLst/>
              <a:gdLst/>
              <a:ahLst/>
              <a:cxnLst/>
              <a:rect l="l" t="t" r="r" b="b"/>
              <a:pathLst>
                <a:path w="2251" h="3376" extrusionOk="0">
                  <a:moveTo>
                    <a:pt x="1" y="0"/>
                  </a:moveTo>
                  <a:lnTo>
                    <a:pt x="1" y="3376"/>
                  </a:lnTo>
                  <a:lnTo>
                    <a:pt x="483" y="3376"/>
                  </a:lnTo>
                  <a:lnTo>
                    <a:pt x="483" y="965"/>
                  </a:lnTo>
                  <a:lnTo>
                    <a:pt x="869" y="3376"/>
                  </a:lnTo>
                  <a:lnTo>
                    <a:pt x="1383" y="3376"/>
                  </a:lnTo>
                  <a:lnTo>
                    <a:pt x="1736" y="933"/>
                  </a:lnTo>
                  <a:lnTo>
                    <a:pt x="1736" y="3376"/>
                  </a:lnTo>
                  <a:lnTo>
                    <a:pt x="2251" y="3376"/>
                  </a:lnTo>
                  <a:lnTo>
                    <a:pt x="2251" y="0"/>
                  </a:lnTo>
                  <a:lnTo>
                    <a:pt x="1511" y="0"/>
                  </a:lnTo>
                  <a:lnTo>
                    <a:pt x="1126" y="2379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3377;p57">
              <a:extLst>
                <a:ext uri="{FF2B5EF4-FFF2-40B4-BE49-F238E27FC236}">
                  <a16:creationId xmlns:a16="http://schemas.microsoft.com/office/drawing/2014/main" id="{E798DA1F-7616-410E-85AA-2D43BC7DB30D}"/>
                </a:ext>
              </a:extLst>
            </p:cNvPr>
            <p:cNvSpPr/>
            <p:nvPr/>
          </p:nvSpPr>
          <p:spPr>
            <a:xfrm>
              <a:off x="5060000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97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97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50" y="3472"/>
                    <a:pt x="1607" y="3150"/>
                    <a:pt x="1607" y="2604"/>
                  </a:cubicBezTo>
                  <a:lnTo>
                    <a:pt x="1607" y="868"/>
                  </a:lnTo>
                  <a:cubicBezTo>
                    <a:pt x="1607" y="322"/>
                    <a:pt x="1350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3378;p57">
              <a:extLst>
                <a:ext uri="{FF2B5EF4-FFF2-40B4-BE49-F238E27FC236}">
                  <a16:creationId xmlns:a16="http://schemas.microsoft.com/office/drawing/2014/main" id="{7241A460-F35D-4F9A-ADAB-6108C5751196}"/>
                </a:ext>
              </a:extLst>
            </p:cNvPr>
            <p:cNvSpPr/>
            <p:nvPr/>
          </p:nvSpPr>
          <p:spPr>
            <a:xfrm>
              <a:off x="5109025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482" y="3376"/>
                  </a:lnTo>
                  <a:lnTo>
                    <a:pt x="482" y="933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222" y="0"/>
                  </a:lnTo>
                  <a:lnTo>
                    <a:pt x="1222" y="199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3379;p57">
              <a:extLst>
                <a:ext uri="{FF2B5EF4-FFF2-40B4-BE49-F238E27FC236}">
                  <a16:creationId xmlns:a16="http://schemas.microsoft.com/office/drawing/2014/main" id="{2B4A3B44-5F1F-4287-A57B-38231A0D5F6D}"/>
                </a:ext>
              </a:extLst>
            </p:cNvPr>
            <p:cNvSpPr/>
            <p:nvPr/>
          </p:nvSpPr>
          <p:spPr>
            <a:xfrm>
              <a:off x="515642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1" y="0"/>
                  </a:moveTo>
                  <a:lnTo>
                    <a:pt x="1" y="483"/>
                  </a:lnTo>
                  <a:lnTo>
                    <a:pt x="579" y="483"/>
                  </a:lnTo>
                  <a:lnTo>
                    <a:pt x="579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40" y="483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3380;p57">
              <a:extLst>
                <a:ext uri="{FF2B5EF4-FFF2-40B4-BE49-F238E27FC236}">
                  <a16:creationId xmlns:a16="http://schemas.microsoft.com/office/drawing/2014/main" id="{7710253B-AF4C-4833-9DE6-8A6926778AD5}"/>
                </a:ext>
              </a:extLst>
            </p:cNvPr>
            <p:cNvSpPr/>
            <p:nvPr/>
          </p:nvSpPr>
          <p:spPr>
            <a:xfrm>
              <a:off x="5203850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14" y="3376"/>
                  </a:lnTo>
                  <a:lnTo>
                    <a:pt x="514" y="1929"/>
                  </a:lnTo>
                  <a:lnTo>
                    <a:pt x="1125" y="1929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125" y="0"/>
                  </a:lnTo>
                  <a:lnTo>
                    <a:pt x="1125" y="1447"/>
                  </a:lnTo>
                  <a:lnTo>
                    <a:pt x="514" y="1447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3381;p57">
              <a:extLst>
                <a:ext uri="{FF2B5EF4-FFF2-40B4-BE49-F238E27FC236}">
                  <a16:creationId xmlns:a16="http://schemas.microsoft.com/office/drawing/2014/main" id="{B55993D5-12DB-4F1D-BAD7-F1E8A662A1E4}"/>
                </a:ext>
              </a:extLst>
            </p:cNvPr>
            <p:cNvSpPr/>
            <p:nvPr/>
          </p:nvSpPr>
          <p:spPr>
            <a:xfrm>
              <a:off x="5501975" y="4781525"/>
              <a:ext cx="384950" cy="152150"/>
            </a:xfrm>
            <a:custGeom>
              <a:avLst/>
              <a:gdLst/>
              <a:ahLst/>
              <a:cxnLst/>
              <a:rect l="l" t="t" r="r" b="b"/>
              <a:pathLst>
                <a:path w="15398" h="6086" extrusionOk="0">
                  <a:moveTo>
                    <a:pt x="10219" y="1"/>
                  </a:moveTo>
                  <a:cubicBezTo>
                    <a:pt x="9435" y="1"/>
                    <a:pt x="8648" y="105"/>
                    <a:pt x="7908" y="234"/>
                  </a:cubicBezTo>
                  <a:cubicBezTo>
                    <a:pt x="5112" y="716"/>
                    <a:pt x="2669" y="1841"/>
                    <a:pt x="1" y="2773"/>
                  </a:cubicBezTo>
                  <a:cubicBezTo>
                    <a:pt x="1" y="2773"/>
                    <a:pt x="76" y="2748"/>
                    <a:pt x="266" y="2748"/>
                  </a:cubicBezTo>
                  <a:cubicBezTo>
                    <a:pt x="818" y="2748"/>
                    <a:pt x="2340" y="2962"/>
                    <a:pt x="5787" y="4638"/>
                  </a:cubicBezTo>
                  <a:cubicBezTo>
                    <a:pt x="7449" y="5454"/>
                    <a:pt x="9357" y="6085"/>
                    <a:pt x="11271" y="6085"/>
                  </a:cubicBezTo>
                  <a:cubicBezTo>
                    <a:pt x="11318" y="6085"/>
                    <a:pt x="11365" y="6085"/>
                    <a:pt x="11412" y="6084"/>
                  </a:cubicBezTo>
                  <a:cubicBezTo>
                    <a:pt x="12987" y="6020"/>
                    <a:pt x="15398" y="5602"/>
                    <a:pt x="15301" y="3577"/>
                  </a:cubicBezTo>
                  <a:cubicBezTo>
                    <a:pt x="15301" y="3577"/>
                    <a:pt x="14594" y="1231"/>
                    <a:pt x="12505" y="395"/>
                  </a:cubicBezTo>
                  <a:cubicBezTo>
                    <a:pt x="11782" y="105"/>
                    <a:pt x="11002" y="1"/>
                    <a:pt x="10219" y="1"/>
                  </a:cubicBez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3382;p57">
              <a:extLst>
                <a:ext uri="{FF2B5EF4-FFF2-40B4-BE49-F238E27FC236}">
                  <a16:creationId xmlns:a16="http://schemas.microsoft.com/office/drawing/2014/main" id="{66CD2196-202C-490B-81F2-196134CBA790}"/>
                </a:ext>
              </a:extLst>
            </p:cNvPr>
            <p:cNvSpPr/>
            <p:nvPr/>
          </p:nvSpPr>
          <p:spPr>
            <a:xfrm>
              <a:off x="5530100" y="4563375"/>
              <a:ext cx="360850" cy="175900"/>
            </a:xfrm>
            <a:custGeom>
              <a:avLst/>
              <a:gdLst/>
              <a:ahLst/>
              <a:cxnLst/>
              <a:rect l="l" t="t" r="r" b="b"/>
              <a:pathLst>
                <a:path w="14434" h="7036" extrusionOk="0">
                  <a:moveTo>
                    <a:pt x="5706" y="1"/>
                  </a:moveTo>
                  <a:cubicBezTo>
                    <a:pt x="3817" y="1"/>
                    <a:pt x="1947" y="203"/>
                    <a:pt x="1" y="313"/>
                  </a:cubicBezTo>
                  <a:cubicBezTo>
                    <a:pt x="1" y="313"/>
                    <a:pt x="2" y="313"/>
                    <a:pt x="5" y="313"/>
                  </a:cubicBezTo>
                  <a:cubicBezTo>
                    <a:pt x="90" y="313"/>
                    <a:pt x="1356" y="373"/>
                    <a:pt x="5015" y="3753"/>
                  </a:cubicBezTo>
                  <a:cubicBezTo>
                    <a:pt x="6397" y="5038"/>
                    <a:pt x="8101" y="6228"/>
                    <a:pt x="9966" y="6742"/>
                  </a:cubicBezTo>
                  <a:cubicBezTo>
                    <a:pt x="10551" y="6901"/>
                    <a:pt x="11261" y="7036"/>
                    <a:pt x="11945" y="7036"/>
                  </a:cubicBezTo>
                  <a:cubicBezTo>
                    <a:pt x="13064" y="7036"/>
                    <a:pt x="14114" y="6673"/>
                    <a:pt x="14434" y="5456"/>
                  </a:cubicBezTo>
                  <a:cubicBezTo>
                    <a:pt x="14434" y="5456"/>
                    <a:pt x="14434" y="3045"/>
                    <a:pt x="12666" y="1631"/>
                  </a:cubicBezTo>
                  <a:cubicBezTo>
                    <a:pt x="11444" y="667"/>
                    <a:pt x="9805" y="313"/>
                    <a:pt x="8294" y="152"/>
                  </a:cubicBezTo>
                  <a:cubicBezTo>
                    <a:pt x="7422" y="42"/>
                    <a:pt x="6562" y="1"/>
                    <a:pt x="5706" y="1"/>
                  </a:cubicBez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3383;p57">
              <a:extLst>
                <a:ext uri="{FF2B5EF4-FFF2-40B4-BE49-F238E27FC236}">
                  <a16:creationId xmlns:a16="http://schemas.microsoft.com/office/drawing/2014/main" id="{4660D36F-3D95-4671-9B00-84A1333737A0}"/>
                </a:ext>
              </a:extLst>
            </p:cNvPr>
            <p:cNvSpPr/>
            <p:nvPr/>
          </p:nvSpPr>
          <p:spPr>
            <a:xfrm>
              <a:off x="5963250" y="4563150"/>
              <a:ext cx="171200" cy="366975"/>
            </a:xfrm>
            <a:custGeom>
              <a:avLst/>
              <a:gdLst/>
              <a:ahLst/>
              <a:cxnLst/>
              <a:rect l="l" t="t" r="r" b="b"/>
              <a:pathLst>
                <a:path w="6848" h="14679" extrusionOk="0">
                  <a:moveTo>
                    <a:pt x="6847" y="1"/>
                  </a:moveTo>
                  <a:cubicBezTo>
                    <a:pt x="4983" y="2090"/>
                    <a:pt x="3054" y="3954"/>
                    <a:pt x="1576" y="6365"/>
                  </a:cubicBezTo>
                  <a:cubicBezTo>
                    <a:pt x="772" y="7683"/>
                    <a:pt x="1" y="9162"/>
                    <a:pt x="1" y="10737"/>
                  </a:cubicBezTo>
                  <a:cubicBezTo>
                    <a:pt x="33" y="12987"/>
                    <a:pt x="1929" y="14498"/>
                    <a:pt x="1929" y="14498"/>
                  </a:cubicBezTo>
                  <a:cubicBezTo>
                    <a:pt x="2213" y="14622"/>
                    <a:pt x="2485" y="14678"/>
                    <a:pt x="2744" y="14678"/>
                  </a:cubicBezTo>
                  <a:cubicBezTo>
                    <a:pt x="4153" y="14678"/>
                    <a:pt x="5174" y="13020"/>
                    <a:pt x="5690" y="11798"/>
                  </a:cubicBezTo>
                  <a:cubicBezTo>
                    <a:pt x="6462" y="9998"/>
                    <a:pt x="6558" y="7940"/>
                    <a:pt x="6430" y="6044"/>
                  </a:cubicBezTo>
                  <a:cubicBezTo>
                    <a:pt x="6044" y="910"/>
                    <a:pt x="6844" y="4"/>
                    <a:pt x="6847" y="1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3384;p57">
              <a:extLst>
                <a:ext uri="{FF2B5EF4-FFF2-40B4-BE49-F238E27FC236}">
                  <a16:creationId xmlns:a16="http://schemas.microsoft.com/office/drawing/2014/main" id="{26AA2FC5-CE6E-4D33-BCBA-9F9D79BDCBC8}"/>
                </a:ext>
              </a:extLst>
            </p:cNvPr>
            <p:cNvSpPr/>
            <p:nvPr/>
          </p:nvSpPr>
          <p:spPr>
            <a:xfrm>
              <a:off x="6172200" y="4849250"/>
              <a:ext cx="349575" cy="202350"/>
            </a:xfrm>
            <a:custGeom>
              <a:avLst/>
              <a:gdLst/>
              <a:ahLst/>
              <a:cxnLst/>
              <a:rect l="l" t="t" r="r" b="b"/>
              <a:pathLst>
                <a:path w="13983" h="8094" extrusionOk="0">
                  <a:moveTo>
                    <a:pt x="13983" y="0"/>
                  </a:moveTo>
                  <a:cubicBezTo>
                    <a:pt x="13983" y="0"/>
                    <a:pt x="13983" y="0"/>
                    <a:pt x="13983" y="0"/>
                  </a:cubicBezTo>
                  <a:lnTo>
                    <a:pt x="13983" y="0"/>
                  </a:lnTo>
                  <a:cubicBezTo>
                    <a:pt x="13983" y="0"/>
                    <a:pt x="13983" y="0"/>
                    <a:pt x="13983" y="0"/>
                  </a:cubicBezTo>
                  <a:close/>
                  <a:moveTo>
                    <a:pt x="13983" y="0"/>
                  </a:moveTo>
                  <a:cubicBezTo>
                    <a:pt x="11186" y="161"/>
                    <a:pt x="8518" y="129"/>
                    <a:pt x="5754" y="772"/>
                  </a:cubicBezTo>
                  <a:cubicBezTo>
                    <a:pt x="4275" y="1157"/>
                    <a:pt x="2668" y="1672"/>
                    <a:pt x="1575" y="2765"/>
                  </a:cubicBezTo>
                  <a:cubicBezTo>
                    <a:pt x="0" y="4372"/>
                    <a:pt x="257" y="6783"/>
                    <a:pt x="257" y="6783"/>
                  </a:cubicBezTo>
                  <a:cubicBezTo>
                    <a:pt x="641" y="7768"/>
                    <a:pt x="1468" y="8094"/>
                    <a:pt x="2381" y="8094"/>
                  </a:cubicBezTo>
                  <a:cubicBezTo>
                    <a:pt x="3226" y="8094"/>
                    <a:pt x="4144" y="7815"/>
                    <a:pt x="4854" y="7522"/>
                  </a:cubicBezTo>
                  <a:cubicBezTo>
                    <a:pt x="6654" y="6783"/>
                    <a:pt x="8197" y="5433"/>
                    <a:pt x="9418" y="3986"/>
                  </a:cubicBezTo>
                  <a:cubicBezTo>
                    <a:pt x="12783" y="77"/>
                    <a:pt x="13975" y="1"/>
                    <a:pt x="13983" y="0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3385;p57">
              <a:extLst>
                <a:ext uri="{FF2B5EF4-FFF2-40B4-BE49-F238E27FC236}">
                  <a16:creationId xmlns:a16="http://schemas.microsoft.com/office/drawing/2014/main" id="{48346718-81C7-4D62-9B61-342DC308D36C}"/>
                </a:ext>
              </a:extLst>
            </p:cNvPr>
            <p:cNvSpPr/>
            <p:nvPr/>
          </p:nvSpPr>
          <p:spPr>
            <a:xfrm>
              <a:off x="6055675" y="4428950"/>
              <a:ext cx="163950" cy="374500"/>
            </a:xfrm>
            <a:custGeom>
              <a:avLst/>
              <a:gdLst/>
              <a:ahLst/>
              <a:cxnLst/>
              <a:rect l="l" t="t" r="r" b="b"/>
              <a:pathLst>
                <a:path w="6558" h="14980" extrusionOk="0">
                  <a:moveTo>
                    <a:pt x="1254" y="1"/>
                  </a:moveTo>
                  <a:cubicBezTo>
                    <a:pt x="1254" y="1"/>
                    <a:pt x="1254" y="1"/>
                    <a:pt x="1254" y="1"/>
                  </a:cubicBezTo>
                  <a:lnTo>
                    <a:pt x="1254" y="1"/>
                  </a:lnTo>
                  <a:cubicBezTo>
                    <a:pt x="1254" y="1"/>
                    <a:pt x="1254" y="1"/>
                    <a:pt x="1254" y="1"/>
                  </a:cubicBezTo>
                  <a:close/>
                  <a:moveTo>
                    <a:pt x="1254" y="1"/>
                  </a:moveTo>
                  <a:lnTo>
                    <a:pt x="1254" y="1"/>
                  </a:lnTo>
                  <a:cubicBezTo>
                    <a:pt x="740" y="2797"/>
                    <a:pt x="32" y="5369"/>
                    <a:pt x="0" y="8197"/>
                  </a:cubicBezTo>
                  <a:cubicBezTo>
                    <a:pt x="0" y="9740"/>
                    <a:pt x="129" y="11412"/>
                    <a:pt x="932" y="12730"/>
                  </a:cubicBezTo>
                  <a:cubicBezTo>
                    <a:pt x="2090" y="14658"/>
                    <a:pt x="4500" y="14980"/>
                    <a:pt x="4500" y="14980"/>
                  </a:cubicBezTo>
                  <a:cubicBezTo>
                    <a:pt x="6493" y="14723"/>
                    <a:pt x="6558" y="12280"/>
                    <a:pt x="6333" y="10737"/>
                  </a:cubicBezTo>
                  <a:cubicBezTo>
                    <a:pt x="6076" y="8808"/>
                    <a:pt x="5111" y="6976"/>
                    <a:pt x="4018" y="5401"/>
                  </a:cubicBezTo>
                  <a:cubicBezTo>
                    <a:pt x="1044" y="1212"/>
                    <a:pt x="1252" y="13"/>
                    <a:pt x="1254" y="1"/>
                  </a:cubicBez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3386;p57">
              <a:extLst>
                <a:ext uri="{FF2B5EF4-FFF2-40B4-BE49-F238E27FC236}">
                  <a16:creationId xmlns:a16="http://schemas.microsoft.com/office/drawing/2014/main" id="{A963BFAE-54A6-4F30-B58E-6974A3392D69}"/>
                </a:ext>
              </a:extLst>
            </p:cNvPr>
            <p:cNvSpPr/>
            <p:nvPr/>
          </p:nvSpPr>
          <p:spPr>
            <a:xfrm>
              <a:off x="6315225" y="4531000"/>
              <a:ext cx="371300" cy="201600"/>
            </a:xfrm>
            <a:custGeom>
              <a:avLst/>
              <a:gdLst/>
              <a:ahLst/>
              <a:cxnLst/>
              <a:rect l="l" t="t" r="r" b="b"/>
              <a:pathLst>
                <a:path w="14852" h="8064" extrusionOk="0">
                  <a:moveTo>
                    <a:pt x="14852" y="1"/>
                  </a:moveTo>
                  <a:cubicBezTo>
                    <a:pt x="14851" y="1"/>
                    <a:pt x="14851" y="2"/>
                    <a:pt x="14851" y="2"/>
                  </a:cubicBezTo>
                  <a:lnTo>
                    <a:pt x="14851" y="2"/>
                  </a:lnTo>
                  <a:cubicBezTo>
                    <a:pt x="14851" y="1"/>
                    <a:pt x="14852" y="1"/>
                    <a:pt x="14852" y="1"/>
                  </a:cubicBezTo>
                  <a:close/>
                  <a:moveTo>
                    <a:pt x="14851" y="2"/>
                  </a:moveTo>
                  <a:lnTo>
                    <a:pt x="14851" y="2"/>
                  </a:lnTo>
                  <a:cubicBezTo>
                    <a:pt x="14821" y="35"/>
                    <a:pt x="13983" y="905"/>
                    <a:pt x="8905" y="1126"/>
                  </a:cubicBezTo>
                  <a:cubicBezTo>
                    <a:pt x="7008" y="1190"/>
                    <a:pt x="4983" y="1544"/>
                    <a:pt x="3280" y="2540"/>
                  </a:cubicBezTo>
                  <a:cubicBezTo>
                    <a:pt x="1897" y="3312"/>
                    <a:pt x="1" y="4823"/>
                    <a:pt x="1030" y="6591"/>
                  </a:cubicBezTo>
                  <a:cubicBezTo>
                    <a:pt x="1030" y="6591"/>
                    <a:pt x="2530" y="8063"/>
                    <a:pt x="4524" y="8063"/>
                  </a:cubicBezTo>
                  <a:cubicBezTo>
                    <a:pt x="4674" y="8063"/>
                    <a:pt x="4828" y="8055"/>
                    <a:pt x="4983" y="8037"/>
                  </a:cubicBezTo>
                  <a:cubicBezTo>
                    <a:pt x="6558" y="7844"/>
                    <a:pt x="7941" y="6944"/>
                    <a:pt x="9130" y="5980"/>
                  </a:cubicBezTo>
                  <a:cubicBezTo>
                    <a:pt x="11380" y="4244"/>
                    <a:pt x="12987" y="2091"/>
                    <a:pt x="14851" y="2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3387;p57">
              <a:extLst>
                <a:ext uri="{FF2B5EF4-FFF2-40B4-BE49-F238E27FC236}">
                  <a16:creationId xmlns:a16="http://schemas.microsoft.com/office/drawing/2014/main" id="{0776339F-698F-4779-A7D7-87C30BEFF9C9}"/>
                </a:ext>
              </a:extLst>
            </p:cNvPr>
            <p:cNvSpPr/>
            <p:nvPr/>
          </p:nvSpPr>
          <p:spPr>
            <a:xfrm>
              <a:off x="6243725" y="4308400"/>
              <a:ext cx="213775" cy="345150"/>
            </a:xfrm>
            <a:custGeom>
              <a:avLst/>
              <a:gdLst/>
              <a:ahLst/>
              <a:cxnLst/>
              <a:rect l="l" t="t" r="r" b="b"/>
              <a:pathLst>
                <a:path w="8551" h="13806" extrusionOk="0">
                  <a:moveTo>
                    <a:pt x="8550" y="1"/>
                  </a:moveTo>
                  <a:cubicBezTo>
                    <a:pt x="8550" y="1"/>
                    <a:pt x="8550" y="1"/>
                    <a:pt x="8550" y="1"/>
                  </a:cubicBezTo>
                  <a:lnTo>
                    <a:pt x="8550" y="1"/>
                  </a:lnTo>
                  <a:cubicBezTo>
                    <a:pt x="8550" y="1"/>
                    <a:pt x="8550" y="1"/>
                    <a:pt x="8550" y="1"/>
                  </a:cubicBezTo>
                  <a:close/>
                  <a:moveTo>
                    <a:pt x="8550" y="1"/>
                  </a:moveTo>
                  <a:cubicBezTo>
                    <a:pt x="8550" y="12"/>
                    <a:pt x="8469" y="1238"/>
                    <a:pt x="4597" y="4598"/>
                  </a:cubicBezTo>
                  <a:cubicBezTo>
                    <a:pt x="3182" y="5851"/>
                    <a:pt x="1800" y="7426"/>
                    <a:pt x="1093" y="9226"/>
                  </a:cubicBezTo>
                  <a:cubicBezTo>
                    <a:pt x="514" y="10705"/>
                    <a:pt x="0" y="13084"/>
                    <a:pt x="1897" y="13791"/>
                  </a:cubicBezTo>
                  <a:cubicBezTo>
                    <a:pt x="1897" y="13791"/>
                    <a:pt x="2038" y="13806"/>
                    <a:pt x="2275" y="13806"/>
                  </a:cubicBezTo>
                  <a:cubicBezTo>
                    <a:pt x="3016" y="13806"/>
                    <a:pt x="4689" y="13658"/>
                    <a:pt x="5882" y="12441"/>
                  </a:cubicBezTo>
                  <a:cubicBezTo>
                    <a:pt x="6975" y="11348"/>
                    <a:pt x="7490" y="9741"/>
                    <a:pt x="7843" y="8262"/>
                  </a:cubicBezTo>
                  <a:cubicBezTo>
                    <a:pt x="8454" y="5498"/>
                    <a:pt x="8390" y="2830"/>
                    <a:pt x="8550" y="1"/>
                  </a:cubicBezTo>
                  <a:close/>
                </a:path>
              </a:pathLst>
            </a:custGeom>
            <a:solidFill>
              <a:srgbClr val="EE6ED3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3388;p57">
              <a:extLst>
                <a:ext uri="{FF2B5EF4-FFF2-40B4-BE49-F238E27FC236}">
                  <a16:creationId xmlns:a16="http://schemas.microsoft.com/office/drawing/2014/main" id="{B8FB702D-CFAE-4D84-A555-34C29B322307}"/>
                </a:ext>
              </a:extLst>
            </p:cNvPr>
            <p:cNvSpPr/>
            <p:nvPr/>
          </p:nvSpPr>
          <p:spPr>
            <a:xfrm>
              <a:off x="5842700" y="4681450"/>
              <a:ext cx="240325" cy="567025"/>
            </a:xfrm>
            <a:custGeom>
              <a:avLst/>
              <a:gdLst/>
              <a:ahLst/>
              <a:cxnLst/>
              <a:rect l="l" t="t" r="r" b="b"/>
              <a:pathLst>
                <a:path w="9613" h="22681" extrusionOk="0">
                  <a:moveTo>
                    <a:pt x="333" y="1"/>
                  </a:moveTo>
                  <a:cubicBezTo>
                    <a:pt x="297" y="1"/>
                    <a:pt x="260" y="9"/>
                    <a:pt x="226" y="26"/>
                  </a:cubicBezTo>
                  <a:cubicBezTo>
                    <a:pt x="65" y="58"/>
                    <a:pt x="1" y="219"/>
                    <a:pt x="65" y="380"/>
                  </a:cubicBezTo>
                  <a:lnTo>
                    <a:pt x="4887" y="12241"/>
                  </a:lnTo>
                  <a:lnTo>
                    <a:pt x="9066" y="22495"/>
                  </a:lnTo>
                  <a:cubicBezTo>
                    <a:pt x="9090" y="22614"/>
                    <a:pt x="9184" y="22680"/>
                    <a:pt x="9284" y="22680"/>
                  </a:cubicBezTo>
                  <a:cubicBezTo>
                    <a:pt x="9319" y="22680"/>
                    <a:pt x="9354" y="22672"/>
                    <a:pt x="9387" y="22656"/>
                  </a:cubicBezTo>
                  <a:cubicBezTo>
                    <a:pt x="9548" y="22592"/>
                    <a:pt x="9612" y="22431"/>
                    <a:pt x="9548" y="22302"/>
                  </a:cubicBezTo>
                  <a:lnTo>
                    <a:pt x="5369" y="12048"/>
                  </a:lnTo>
                  <a:lnTo>
                    <a:pt x="547" y="155"/>
                  </a:lnTo>
                  <a:cubicBezTo>
                    <a:pt x="524" y="61"/>
                    <a:pt x="431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3389;p57">
              <a:extLst>
                <a:ext uri="{FF2B5EF4-FFF2-40B4-BE49-F238E27FC236}">
                  <a16:creationId xmlns:a16="http://schemas.microsoft.com/office/drawing/2014/main" id="{29FEDEB6-D822-4BB7-9D21-FA6EAD6E7104}"/>
                </a:ext>
              </a:extLst>
            </p:cNvPr>
            <p:cNvSpPr/>
            <p:nvPr/>
          </p:nvSpPr>
          <p:spPr>
            <a:xfrm>
              <a:off x="6091825" y="4613150"/>
              <a:ext cx="231475" cy="591025"/>
            </a:xfrm>
            <a:custGeom>
              <a:avLst/>
              <a:gdLst/>
              <a:ahLst/>
              <a:cxnLst/>
              <a:rect l="l" t="t" r="r" b="b"/>
              <a:pathLst>
                <a:path w="9259" h="23641" extrusionOk="0">
                  <a:moveTo>
                    <a:pt x="8970" y="1"/>
                  </a:moveTo>
                  <a:cubicBezTo>
                    <a:pt x="8858" y="1"/>
                    <a:pt x="8759" y="60"/>
                    <a:pt x="8712" y="154"/>
                  </a:cubicBezTo>
                  <a:lnTo>
                    <a:pt x="4244" y="8962"/>
                  </a:lnTo>
                  <a:lnTo>
                    <a:pt x="4212" y="9026"/>
                  </a:lnTo>
                  <a:lnTo>
                    <a:pt x="33" y="23298"/>
                  </a:lnTo>
                  <a:cubicBezTo>
                    <a:pt x="1" y="23427"/>
                    <a:pt x="65" y="23588"/>
                    <a:pt x="226" y="23620"/>
                  </a:cubicBezTo>
                  <a:cubicBezTo>
                    <a:pt x="254" y="23634"/>
                    <a:pt x="284" y="23640"/>
                    <a:pt x="313" y="23640"/>
                  </a:cubicBezTo>
                  <a:cubicBezTo>
                    <a:pt x="419" y="23640"/>
                    <a:pt x="522" y="23560"/>
                    <a:pt x="547" y="23459"/>
                  </a:cubicBezTo>
                  <a:lnTo>
                    <a:pt x="4726" y="9187"/>
                  </a:lnTo>
                  <a:lnTo>
                    <a:pt x="9194" y="379"/>
                  </a:lnTo>
                  <a:cubicBezTo>
                    <a:pt x="9258" y="251"/>
                    <a:pt x="9226" y="90"/>
                    <a:pt x="9098" y="26"/>
                  </a:cubicBezTo>
                  <a:cubicBezTo>
                    <a:pt x="9055" y="9"/>
                    <a:pt x="9011" y="1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3390;p57">
              <a:extLst>
                <a:ext uri="{FF2B5EF4-FFF2-40B4-BE49-F238E27FC236}">
                  <a16:creationId xmlns:a16="http://schemas.microsoft.com/office/drawing/2014/main" id="{BA78B37F-5D43-40D1-9468-0813D5E8BBA2}"/>
                </a:ext>
              </a:extLst>
            </p:cNvPr>
            <p:cNvSpPr/>
            <p:nvPr/>
          </p:nvSpPr>
          <p:spPr>
            <a:xfrm>
              <a:off x="6132000" y="4990325"/>
              <a:ext cx="118975" cy="73500"/>
            </a:xfrm>
            <a:custGeom>
              <a:avLst/>
              <a:gdLst/>
              <a:ahLst/>
              <a:cxnLst/>
              <a:rect l="l" t="t" r="r" b="b"/>
              <a:pathLst>
                <a:path w="4759" h="2940" extrusionOk="0">
                  <a:moveTo>
                    <a:pt x="4475" y="0"/>
                  </a:moveTo>
                  <a:cubicBezTo>
                    <a:pt x="4430" y="0"/>
                    <a:pt x="4383" y="15"/>
                    <a:pt x="4340" y="47"/>
                  </a:cubicBezTo>
                  <a:lnTo>
                    <a:pt x="162" y="2425"/>
                  </a:lnTo>
                  <a:cubicBezTo>
                    <a:pt x="33" y="2522"/>
                    <a:pt x="1" y="2683"/>
                    <a:pt x="65" y="2811"/>
                  </a:cubicBezTo>
                  <a:cubicBezTo>
                    <a:pt x="108" y="2897"/>
                    <a:pt x="194" y="2940"/>
                    <a:pt x="284" y="2940"/>
                  </a:cubicBezTo>
                  <a:cubicBezTo>
                    <a:pt x="330" y="2940"/>
                    <a:pt x="376" y="2929"/>
                    <a:pt x="419" y="2908"/>
                  </a:cubicBezTo>
                  <a:lnTo>
                    <a:pt x="4598" y="497"/>
                  </a:lnTo>
                  <a:cubicBezTo>
                    <a:pt x="4726" y="432"/>
                    <a:pt x="4758" y="272"/>
                    <a:pt x="4694" y="143"/>
                  </a:cubicBezTo>
                  <a:cubicBezTo>
                    <a:pt x="4651" y="57"/>
                    <a:pt x="4565" y="0"/>
                    <a:pt x="4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3391;p57">
              <a:extLst>
                <a:ext uri="{FF2B5EF4-FFF2-40B4-BE49-F238E27FC236}">
                  <a16:creationId xmlns:a16="http://schemas.microsoft.com/office/drawing/2014/main" id="{C7B75022-26A1-4C97-9813-5670113904D5}"/>
                </a:ext>
              </a:extLst>
            </p:cNvPr>
            <p:cNvSpPr/>
            <p:nvPr/>
          </p:nvSpPr>
          <p:spPr>
            <a:xfrm>
              <a:off x="6144075" y="4717625"/>
              <a:ext cx="67525" cy="129850"/>
            </a:xfrm>
            <a:custGeom>
              <a:avLst/>
              <a:gdLst/>
              <a:ahLst/>
              <a:cxnLst/>
              <a:rect l="l" t="t" r="r" b="b"/>
              <a:pathLst>
                <a:path w="2701" h="5194" extrusionOk="0">
                  <a:moveTo>
                    <a:pt x="301" y="0"/>
                  </a:moveTo>
                  <a:cubicBezTo>
                    <a:pt x="264" y="0"/>
                    <a:pt x="227" y="8"/>
                    <a:pt x="193" y="26"/>
                  </a:cubicBezTo>
                  <a:cubicBezTo>
                    <a:pt x="64" y="90"/>
                    <a:pt x="0" y="251"/>
                    <a:pt x="64" y="379"/>
                  </a:cubicBezTo>
                  <a:lnTo>
                    <a:pt x="2122" y="5008"/>
                  </a:lnTo>
                  <a:cubicBezTo>
                    <a:pt x="2169" y="5127"/>
                    <a:pt x="2270" y="5193"/>
                    <a:pt x="2371" y="5193"/>
                  </a:cubicBezTo>
                  <a:cubicBezTo>
                    <a:pt x="2407" y="5193"/>
                    <a:pt x="2442" y="5185"/>
                    <a:pt x="2475" y="5169"/>
                  </a:cubicBezTo>
                  <a:cubicBezTo>
                    <a:pt x="2636" y="5104"/>
                    <a:pt x="2700" y="4944"/>
                    <a:pt x="2636" y="4815"/>
                  </a:cubicBezTo>
                  <a:lnTo>
                    <a:pt x="547" y="154"/>
                  </a:lnTo>
                  <a:cubicBezTo>
                    <a:pt x="500" y="60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3392;p57">
              <a:extLst>
                <a:ext uri="{FF2B5EF4-FFF2-40B4-BE49-F238E27FC236}">
                  <a16:creationId xmlns:a16="http://schemas.microsoft.com/office/drawing/2014/main" id="{D0C4ED8A-F726-469D-8902-112BC4B5A33A}"/>
                </a:ext>
              </a:extLst>
            </p:cNvPr>
            <p:cNvSpPr/>
            <p:nvPr/>
          </p:nvSpPr>
          <p:spPr>
            <a:xfrm>
              <a:off x="6261400" y="4661375"/>
              <a:ext cx="142250" cy="70375"/>
            </a:xfrm>
            <a:custGeom>
              <a:avLst/>
              <a:gdLst/>
              <a:ahLst/>
              <a:cxnLst/>
              <a:rect l="l" t="t" r="r" b="b"/>
              <a:pathLst>
                <a:path w="5690" h="2815" extrusionOk="0">
                  <a:moveTo>
                    <a:pt x="5380" y="0"/>
                  </a:moveTo>
                  <a:cubicBezTo>
                    <a:pt x="5343" y="0"/>
                    <a:pt x="5306" y="8"/>
                    <a:pt x="5272" y="25"/>
                  </a:cubicBezTo>
                  <a:lnTo>
                    <a:pt x="193" y="2276"/>
                  </a:lnTo>
                  <a:cubicBezTo>
                    <a:pt x="64" y="2340"/>
                    <a:pt x="0" y="2501"/>
                    <a:pt x="64" y="2629"/>
                  </a:cubicBezTo>
                  <a:cubicBezTo>
                    <a:pt x="88" y="2748"/>
                    <a:pt x="183" y="2815"/>
                    <a:pt x="296" y="2815"/>
                  </a:cubicBezTo>
                  <a:cubicBezTo>
                    <a:pt x="335" y="2815"/>
                    <a:pt x="377" y="2807"/>
                    <a:pt x="418" y="2790"/>
                  </a:cubicBezTo>
                  <a:lnTo>
                    <a:pt x="5497" y="508"/>
                  </a:lnTo>
                  <a:cubicBezTo>
                    <a:pt x="5625" y="443"/>
                    <a:pt x="5690" y="283"/>
                    <a:pt x="5625" y="154"/>
                  </a:cubicBezTo>
                  <a:cubicBezTo>
                    <a:pt x="5578" y="60"/>
                    <a:pt x="5480" y="0"/>
                    <a:pt x="5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3393;p57">
              <a:extLst>
                <a:ext uri="{FF2B5EF4-FFF2-40B4-BE49-F238E27FC236}">
                  <a16:creationId xmlns:a16="http://schemas.microsoft.com/office/drawing/2014/main" id="{3F62FACB-77CD-4C61-A79A-0B15288098E2}"/>
                </a:ext>
              </a:extLst>
            </p:cNvPr>
            <p:cNvSpPr/>
            <p:nvPr/>
          </p:nvSpPr>
          <p:spPr>
            <a:xfrm>
              <a:off x="5983350" y="4849900"/>
              <a:ext cx="59475" cy="189975"/>
            </a:xfrm>
            <a:custGeom>
              <a:avLst/>
              <a:gdLst/>
              <a:ahLst/>
              <a:cxnLst/>
              <a:rect l="l" t="t" r="r" b="b"/>
              <a:pathLst>
                <a:path w="2379" h="7599" extrusionOk="0">
                  <a:moveTo>
                    <a:pt x="2070" y="0"/>
                  </a:moveTo>
                  <a:cubicBezTo>
                    <a:pt x="1953" y="0"/>
                    <a:pt x="1828" y="87"/>
                    <a:pt x="1800" y="199"/>
                  </a:cubicBezTo>
                  <a:lnTo>
                    <a:pt x="32" y="7271"/>
                  </a:lnTo>
                  <a:cubicBezTo>
                    <a:pt x="0" y="7400"/>
                    <a:pt x="97" y="7560"/>
                    <a:pt x="225" y="7592"/>
                  </a:cubicBezTo>
                  <a:cubicBezTo>
                    <a:pt x="246" y="7597"/>
                    <a:pt x="267" y="7599"/>
                    <a:pt x="287" y="7599"/>
                  </a:cubicBezTo>
                  <a:cubicBezTo>
                    <a:pt x="419" y="7599"/>
                    <a:pt x="523" y="7511"/>
                    <a:pt x="579" y="7400"/>
                  </a:cubicBezTo>
                  <a:lnTo>
                    <a:pt x="2315" y="328"/>
                  </a:lnTo>
                  <a:cubicBezTo>
                    <a:pt x="2379" y="199"/>
                    <a:pt x="2282" y="38"/>
                    <a:pt x="2122" y="6"/>
                  </a:cubicBezTo>
                  <a:cubicBezTo>
                    <a:pt x="2105" y="2"/>
                    <a:pt x="2087" y="0"/>
                    <a:pt x="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3394;p57">
              <a:extLst>
                <a:ext uri="{FF2B5EF4-FFF2-40B4-BE49-F238E27FC236}">
                  <a16:creationId xmlns:a16="http://schemas.microsoft.com/office/drawing/2014/main" id="{6421A8C9-E657-4551-A727-9A66EE4322D0}"/>
                </a:ext>
              </a:extLst>
            </p:cNvPr>
            <p:cNvSpPr/>
            <p:nvPr/>
          </p:nvSpPr>
          <p:spPr>
            <a:xfrm>
              <a:off x="5822625" y="4838000"/>
              <a:ext cx="117350" cy="67525"/>
            </a:xfrm>
            <a:custGeom>
              <a:avLst/>
              <a:gdLst/>
              <a:ahLst/>
              <a:cxnLst/>
              <a:rect l="l" t="t" r="r" b="b"/>
              <a:pathLst>
                <a:path w="4694" h="2701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482"/>
                  </a:cubicBezTo>
                  <a:lnTo>
                    <a:pt x="4276" y="2668"/>
                  </a:lnTo>
                  <a:cubicBezTo>
                    <a:pt x="4318" y="2690"/>
                    <a:pt x="4365" y="2700"/>
                    <a:pt x="4410" y="2700"/>
                  </a:cubicBezTo>
                  <a:cubicBezTo>
                    <a:pt x="4501" y="2700"/>
                    <a:pt x="4586" y="2657"/>
                    <a:pt x="4629" y="2572"/>
                  </a:cubicBezTo>
                  <a:cubicBezTo>
                    <a:pt x="4693" y="2443"/>
                    <a:pt x="4661" y="2282"/>
                    <a:pt x="4533" y="2186"/>
                  </a:cubicBezTo>
                  <a:lnTo>
                    <a:pt x="450" y="32"/>
                  </a:lnTo>
                  <a:cubicBezTo>
                    <a:pt x="407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3395;p57">
              <a:extLst>
                <a:ext uri="{FF2B5EF4-FFF2-40B4-BE49-F238E27FC236}">
                  <a16:creationId xmlns:a16="http://schemas.microsoft.com/office/drawing/2014/main" id="{1D777E62-4BEA-4F17-BFB8-0B4985325561}"/>
                </a:ext>
              </a:extLst>
            </p:cNvPr>
            <p:cNvSpPr/>
            <p:nvPr/>
          </p:nvSpPr>
          <p:spPr>
            <a:xfrm>
              <a:off x="5951200" y="5157025"/>
              <a:ext cx="268425" cy="212975"/>
            </a:xfrm>
            <a:custGeom>
              <a:avLst/>
              <a:gdLst/>
              <a:ahLst/>
              <a:cxnLst/>
              <a:rect l="l" t="t" r="r" b="b"/>
              <a:pathLst>
                <a:path w="10737" h="8519" extrusionOk="0">
                  <a:moveTo>
                    <a:pt x="0" y="0"/>
                  </a:moveTo>
                  <a:lnTo>
                    <a:pt x="1608" y="8519"/>
                  </a:lnTo>
                  <a:lnTo>
                    <a:pt x="9129" y="8519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3396;p57">
              <a:extLst>
                <a:ext uri="{FF2B5EF4-FFF2-40B4-BE49-F238E27FC236}">
                  <a16:creationId xmlns:a16="http://schemas.microsoft.com/office/drawing/2014/main" id="{1D04CC33-9190-464B-A744-C14338F18EE6}"/>
                </a:ext>
              </a:extLst>
            </p:cNvPr>
            <p:cNvSpPr/>
            <p:nvPr/>
          </p:nvSpPr>
          <p:spPr>
            <a:xfrm>
              <a:off x="5943975" y="5150600"/>
              <a:ext cx="282875" cy="225825"/>
            </a:xfrm>
            <a:custGeom>
              <a:avLst/>
              <a:gdLst/>
              <a:ahLst/>
              <a:cxnLst/>
              <a:rect l="l" t="t" r="r" b="b"/>
              <a:pathLst>
                <a:path w="11315" h="9033" extrusionOk="0">
                  <a:moveTo>
                    <a:pt x="10704" y="547"/>
                  </a:moveTo>
                  <a:lnTo>
                    <a:pt x="9198" y="8519"/>
                  </a:lnTo>
                  <a:lnTo>
                    <a:pt x="2122" y="8519"/>
                  </a:lnTo>
                  <a:lnTo>
                    <a:pt x="611" y="547"/>
                  </a:lnTo>
                  <a:close/>
                  <a:moveTo>
                    <a:pt x="289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61"/>
                    <a:pt x="0" y="257"/>
                    <a:pt x="0" y="322"/>
                  </a:cubicBezTo>
                  <a:lnTo>
                    <a:pt x="1640" y="8840"/>
                  </a:lnTo>
                  <a:cubicBezTo>
                    <a:pt x="1640" y="8937"/>
                    <a:pt x="1768" y="9033"/>
                    <a:pt x="1897" y="9033"/>
                  </a:cubicBezTo>
                  <a:lnTo>
                    <a:pt x="9418" y="9033"/>
                  </a:lnTo>
                  <a:cubicBezTo>
                    <a:pt x="9547" y="9033"/>
                    <a:pt x="9643" y="8937"/>
                    <a:pt x="9676" y="8840"/>
                  </a:cubicBezTo>
                  <a:lnTo>
                    <a:pt x="11283" y="322"/>
                  </a:lnTo>
                  <a:cubicBezTo>
                    <a:pt x="11315" y="257"/>
                    <a:pt x="11283" y="161"/>
                    <a:pt x="11219" y="97"/>
                  </a:cubicBezTo>
                  <a:cubicBezTo>
                    <a:pt x="11186" y="32"/>
                    <a:pt x="11090" y="0"/>
                    <a:pt x="1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3397;p57">
              <a:extLst>
                <a:ext uri="{FF2B5EF4-FFF2-40B4-BE49-F238E27FC236}">
                  <a16:creationId xmlns:a16="http://schemas.microsoft.com/office/drawing/2014/main" id="{FFC90944-6017-4910-AFB8-B26F4955BEB2}"/>
                </a:ext>
              </a:extLst>
            </p:cNvPr>
            <p:cNvSpPr/>
            <p:nvPr/>
          </p:nvSpPr>
          <p:spPr>
            <a:xfrm>
              <a:off x="3847350" y="4310825"/>
              <a:ext cx="341550" cy="994100"/>
            </a:xfrm>
            <a:custGeom>
              <a:avLst/>
              <a:gdLst/>
              <a:ahLst/>
              <a:cxnLst/>
              <a:rect l="l" t="t" r="r" b="b"/>
              <a:pathLst>
                <a:path w="13662" h="39764" extrusionOk="0">
                  <a:moveTo>
                    <a:pt x="10897" y="0"/>
                  </a:moveTo>
                  <a:lnTo>
                    <a:pt x="0" y="30441"/>
                  </a:lnTo>
                  <a:lnTo>
                    <a:pt x="2315" y="39763"/>
                  </a:lnTo>
                  <a:lnTo>
                    <a:pt x="9740" y="35102"/>
                  </a:lnTo>
                  <a:lnTo>
                    <a:pt x="13662" y="3215"/>
                  </a:lnTo>
                  <a:lnTo>
                    <a:pt x="10897" y="0"/>
                  </a:ln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3398;p57">
              <a:extLst>
                <a:ext uri="{FF2B5EF4-FFF2-40B4-BE49-F238E27FC236}">
                  <a16:creationId xmlns:a16="http://schemas.microsoft.com/office/drawing/2014/main" id="{259539C6-C9C9-43F8-8DAC-FCAC57CBED47}"/>
                </a:ext>
              </a:extLst>
            </p:cNvPr>
            <p:cNvSpPr/>
            <p:nvPr/>
          </p:nvSpPr>
          <p:spPr>
            <a:xfrm>
              <a:off x="3840100" y="4304400"/>
              <a:ext cx="356025" cy="1007475"/>
            </a:xfrm>
            <a:custGeom>
              <a:avLst/>
              <a:gdLst/>
              <a:ahLst/>
              <a:cxnLst/>
              <a:rect l="l" t="t" r="r" b="b"/>
              <a:pathLst>
                <a:path w="14241" h="40299" extrusionOk="0">
                  <a:moveTo>
                    <a:pt x="11288" y="789"/>
                  </a:moveTo>
                  <a:lnTo>
                    <a:pt x="13694" y="3568"/>
                  </a:lnTo>
                  <a:lnTo>
                    <a:pt x="9773" y="35198"/>
                  </a:lnTo>
                  <a:lnTo>
                    <a:pt x="2765" y="39602"/>
                  </a:lnTo>
                  <a:lnTo>
                    <a:pt x="547" y="30730"/>
                  </a:lnTo>
                  <a:lnTo>
                    <a:pt x="11288" y="789"/>
                  </a:lnTo>
                  <a:close/>
                  <a:moveTo>
                    <a:pt x="11155" y="0"/>
                  </a:moveTo>
                  <a:cubicBezTo>
                    <a:pt x="11059" y="32"/>
                    <a:pt x="10994" y="97"/>
                    <a:pt x="10962" y="193"/>
                  </a:cubicBezTo>
                  <a:lnTo>
                    <a:pt x="33" y="30634"/>
                  </a:lnTo>
                  <a:cubicBezTo>
                    <a:pt x="1" y="30666"/>
                    <a:pt x="1" y="30730"/>
                    <a:pt x="33" y="30762"/>
                  </a:cubicBezTo>
                  <a:lnTo>
                    <a:pt x="2347" y="40084"/>
                  </a:lnTo>
                  <a:cubicBezTo>
                    <a:pt x="2380" y="40181"/>
                    <a:pt x="2412" y="40245"/>
                    <a:pt x="2508" y="40277"/>
                  </a:cubicBezTo>
                  <a:cubicBezTo>
                    <a:pt x="2535" y="40291"/>
                    <a:pt x="2567" y="40298"/>
                    <a:pt x="2602" y="40298"/>
                  </a:cubicBezTo>
                  <a:cubicBezTo>
                    <a:pt x="2652" y="40298"/>
                    <a:pt x="2709" y="40283"/>
                    <a:pt x="2765" y="40245"/>
                  </a:cubicBezTo>
                  <a:lnTo>
                    <a:pt x="10191" y="35584"/>
                  </a:lnTo>
                  <a:cubicBezTo>
                    <a:pt x="10255" y="35552"/>
                    <a:pt x="10287" y="35488"/>
                    <a:pt x="10287" y="35391"/>
                  </a:cubicBezTo>
                  <a:lnTo>
                    <a:pt x="14241" y="3504"/>
                  </a:lnTo>
                  <a:cubicBezTo>
                    <a:pt x="14241" y="3440"/>
                    <a:pt x="14209" y="3343"/>
                    <a:pt x="14177" y="3311"/>
                  </a:cubicBezTo>
                  <a:lnTo>
                    <a:pt x="11412" y="97"/>
                  </a:lnTo>
                  <a:cubicBezTo>
                    <a:pt x="11348" y="32"/>
                    <a:pt x="11251" y="0"/>
                    <a:pt x="1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3399;p57">
              <a:extLst>
                <a:ext uri="{FF2B5EF4-FFF2-40B4-BE49-F238E27FC236}">
                  <a16:creationId xmlns:a16="http://schemas.microsoft.com/office/drawing/2014/main" id="{0FD2F5DA-3867-478C-9F6F-C8AB8CF043F4}"/>
                </a:ext>
              </a:extLst>
            </p:cNvPr>
            <p:cNvSpPr/>
            <p:nvPr/>
          </p:nvSpPr>
          <p:spPr>
            <a:xfrm>
              <a:off x="3691825" y="5009525"/>
              <a:ext cx="308225" cy="332350"/>
            </a:xfrm>
            <a:custGeom>
              <a:avLst/>
              <a:gdLst/>
              <a:ahLst/>
              <a:cxnLst/>
              <a:rect l="l" t="t" r="r" b="b"/>
              <a:pathLst>
                <a:path w="12329" h="13294" extrusionOk="0">
                  <a:moveTo>
                    <a:pt x="5783" y="0"/>
                  </a:moveTo>
                  <a:cubicBezTo>
                    <a:pt x="3319" y="0"/>
                    <a:pt x="0" y="1543"/>
                    <a:pt x="242" y="4100"/>
                  </a:cubicBezTo>
                  <a:cubicBezTo>
                    <a:pt x="532" y="7154"/>
                    <a:pt x="3457" y="13294"/>
                    <a:pt x="5610" y="13294"/>
                  </a:cubicBezTo>
                  <a:cubicBezTo>
                    <a:pt x="7796" y="13294"/>
                    <a:pt x="9564" y="13294"/>
                    <a:pt x="10721" y="12104"/>
                  </a:cubicBezTo>
                  <a:cubicBezTo>
                    <a:pt x="11879" y="10947"/>
                    <a:pt x="12329" y="8761"/>
                    <a:pt x="11171" y="5868"/>
                  </a:cubicBezTo>
                  <a:cubicBezTo>
                    <a:pt x="9982" y="2943"/>
                    <a:pt x="7089" y="179"/>
                    <a:pt x="7089" y="179"/>
                  </a:cubicBezTo>
                  <a:cubicBezTo>
                    <a:pt x="6708" y="59"/>
                    <a:pt x="6261" y="0"/>
                    <a:pt x="5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3400;p57">
              <a:extLst>
                <a:ext uri="{FF2B5EF4-FFF2-40B4-BE49-F238E27FC236}">
                  <a16:creationId xmlns:a16="http://schemas.microsoft.com/office/drawing/2014/main" id="{1CD3FD69-4166-4310-9278-DEB7EE9C8E02}"/>
                </a:ext>
              </a:extLst>
            </p:cNvPr>
            <p:cNvSpPr/>
            <p:nvPr/>
          </p:nvSpPr>
          <p:spPr>
            <a:xfrm>
              <a:off x="3690650" y="5002725"/>
              <a:ext cx="303775" cy="345575"/>
            </a:xfrm>
            <a:custGeom>
              <a:avLst/>
              <a:gdLst/>
              <a:ahLst/>
              <a:cxnLst/>
              <a:rect l="l" t="t" r="r" b="b"/>
              <a:pathLst>
                <a:path w="12151" h="13823" extrusionOk="0">
                  <a:moveTo>
                    <a:pt x="5850" y="547"/>
                  </a:moveTo>
                  <a:cubicBezTo>
                    <a:pt x="6277" y="547"/>
                    <a:pt x="6674" y="576"/>
                    <a:pt x="6988" y="688"/>
                  </a:cubicBezTo>
                  <a:lnTo>
                    <a:pt x="6988" y="688"/>
                  </a:lnTo>
                  <a:cubicBezTo>
                    <a:pt x="7008" y="708"/>
                    <a:pt x="7035" y="736"/>
                    <a:pt x="7072" y="772"/>
                  </a:cubicBezTo>
                  <a:cubicBezTo>
                    <a:pt x="7618" y="1319"/>
                    <a:pt x="9965" y="3762"/>
                    <a:pt x="10961" y="6237"/>
                  </a:cubicBezTo>
                  <a:cubicBezTo>
                    <a:pt x="11411" y="7394"/>
                    <a:pt x="11636" y="8423"/>
                    <a:pt x="11636" y="9323"/>
                  </a:cubicBezTo>
                  <a:cubicBezTo>
                    <a:pt x="11636" y="10608"/>
                    <a:pt x="11218" y="11573"/>
                    <a:pt x="10576" y="12184"/>
                  </a:cubicBezTo>
                  <a:cubicBezTo>
                    <a:pt x="10061" y="12730"/>
                    <a:pt x="9386" y="12987"/>
                    <a:pt x="8550" y="13148"/>
                  </a:cubicBezTo>
                  <a:cubicBezTo>
                    <a:pt x="7747" y="13276"/>
                    <a:pt x="6750" y="13276"/>
                    <a:pt x="5657" y="13276"/>
                  </a:cubicBezTo>
                  <a:cubicBezTo>
                    <a:pt x="5465" y="13276"/>
                    <a:pt x="5240" y="13212"/>
                    <a:pt x="4950" y="13051"/>
                  </a:cubicBezTo>
                  <a:cubicBezTo>
                    <a:pt x="4500" y="12794"/>
                    <a:pt x="3986" y="12280"/>
                    <a:pt x="3504" y="11605"/>
                  </a:cubicBezTo>
                  <a:cubicBezTo>
                    <a:pt x="2797" y="10608"/>
                    <a:pt x="2089" y="9258"/>
                    <a:pt x="1543" y="7940"/>
                  </a:cubicBezTo>
                  <a:cubicBezTo>
                    <a:pt x="1029" y="6623"/>
                    <a:pt x="643" y="5305"/>
                    <a:pt x="547" y="4340"/>
                  </a:cubicBezTo>
                  <a:cubicBezTo>
                    <a:pt x="547" y="4276"/>
                    <a:pt x="547" y="4180"/>
                    <a:pt x="547" y="4115"/>
                  </a:cubicBezTo>
                  <a:cubicBezTo>
                    <a:pt x="547" y="3569"/>
                    <a:pt x="707" y="3087"/>
                    <a:pt x="1029" y="2669"/>
                  </a:cubicBezTo>
                  <a:cubicBezTo>
                    <a:pt x="1479" y="1994"/>
                    <a:pt x="2250" y="1479"/>
                    <a:pt x="3150" y="1094"/>
                  </a:cubicBezTo>
                  <a:cubicBezTo>
                    <a:pt x="4018" y="740"/>
                    <a:pt x="4982" y="547"/>
                    <a:pt x="5850" y="547"/>
                  </a:cubicBezTo>
                  <a:close/>
                  <a:moveTo>
                    <a:pt x="5850" y="1"/>
                  </a:moveTo>
                  <a:cubicBezTo>
                    <a:pt x="4597" y="1"/>
                    <a:pt x="3182" y="386"/>
                    <a:pt x="2025" y="1062"/>
                  </a:cubicBezTo>
                  <a:cubicBezTo>
                    <a:pt x="1447" y="1415"/>
                    <a:pt x="964" y="1833"/>
                    <a:pt x="579" y="2347"/>
                  </a:cubicBezTo>
                  <a:cubicBezTo>
                    <a:pt x="225" y="2862"/>
                    <a:pt x="0" y="3440"/>
                    <a:pt x="0" y="4115"/>
                  </a:cubicBezTo>
                  <a:cubicBezTo>
                    <a:pt x="0" y="4212"/>
                    <a:pt x="0" y="4308"/>
                    <a:pt x="32" y="4405"/>
                  </a:cubicBezTo>
                  <a:cubicBezTo>
                    <a:pt x="161" y="5980"/>
                    <a:pt x="997" y="8294"/>
                    <a:pt x="2025" y="10255"/>
                  </a:cubicBezTo>
                  <a:cubicBezTo>
                    <a:pt x="2572" y="11219"/>
                    <a:pt x="3150" y="12087"/>
                    <a:pt x="3761" y="12730"/>
                  </a:cubicBezTo>
                  <a:cubicBezTo>
                    <a:pt x="4050" y="13051"/>
                    <a:pt x="4372" y="13309"/>
                    <a:pt x="4693" y="13501"/>
                  </a:cubicBezTo>
                  <a:cubicBezTo>
                    <a:pt x="5015" y="13694"/>
                    <a:pt x="5336" y="13823"/>
                    <a:pt x="5657" y="13823"/>
                  </a:cubicBezTo>
                  <a:cubicBezTo>
                    <a:pt x="6750" y="13823"/>
                    <a:pt x="7747" y="13823"/>
                    <a:pt x="8647" y="13662"/>
                  </a:cubicBezTo>
                  <a:cubicBezTo>
                    <a:pt x="9547" y="13534"/>
                    <a:pt x="10318" y="13212"/>
                    <a:pt x="10961" y="12569"/>
                  </a:cubicBezTo>
                  <a:cubicBezTo>
                    <a:pt x="11701" y="11830"/>
                    <a:pt x="12151" y="10705"/>
                    <a:pt x="12151" y="9323"/>
                  </a:cubicBezTo>
                  <a:cubicBezTo>
                    <a:pt x="12151" y="8358"/>
                    <a:pt x="11958" y="7233"/>
                    <a:pt x="11443" y="6012"/>
                  </a:cubicBezTo>
                  <a:cubicBezTo>
                    <a:pt x="10254" y="3022"/>
                    <a:pt x="7329" y="258"/>
                    <a:pt x="7329" y="258"/>
                  </a:cubicBezTo>
                  <a:lnTo>
                    <a:pt x="7200" y="194"/>
                  </a:lnTo>
                  <a:cubicBezTo>
                    <a:pt x="6815" y="65"/>
                    <a:pt x="6333" y="1"/>
                    <a:pt x="5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3401;p57">
              <a:extLst>
                <a:ext uri="{FF2B5EF4-FFF2-40B4-BE49-F238E27FC236}">
                  <a16:creationId xmlns:a16="http://schemas.microsoft.com/office/drawing/2014/main" id="{5ABE81EC-4917-4BEF-A196-504D28FE8AB8}"/>
                </a:ext>
              </a:extLst>
            </p:cNvPr>
            <p:cNvSpPr/>
            <p:nvPr/>
          </p:nvSpPr>
          <p:spPr>
            <a:xfrm>
              <a:off x="2765675" y="5136875"/>
              <a:ext cx="160425" cy="71975"/>
            </a:xfrm>
            <a:custGeom>
              <a:avLst/>
              <a:gdLst/>
              <a:ahLst/>
              <a:cxnLst/>
              <a:rect l="l" t="t" r="r" b="b"/>
              <a:pathLst>
                <a:path w="6417" h="2879" extrusionOk="0">
                  <a:moveTo>
                    <a:pt x="5299" y="0"/>
                  </a:moveTo>
                  <a:cubicBezTo>
                    <a:pt x="5199" y="0"/>
                    <a:pt x="5083" y="11"/>
                    <a:pt x="4951" y="35"/>
                  </a:cubicBezTo>
                  <a:cubicBezTo>
                    <a:pt x="4951" y="35"/>
                    <a:pt x="1" y="2349"/>
                    <a:pt x="451" y="2799"/>
                  </a:cubicBezTo>
                  <a:cubicBezTo>
                    <a:pt x="502" y="2854"/>
                    <a:pt x="596" y="2879"/>
                    <a:pt x="725" y="2879"/>
                  </a:cubicBezTo>
                  <a:cubicBezTo>
                    <a:pt x="1646" y="2879"/>
                    <a:pt x="4302" y="1623"/>
                    <a:pt x="4951" y="1482"/>
                  </a:cubicBezTo>
                  <a:cubicBezTo>
                    <a:pt x="5629" y="1364"/>
                    <a:pt x="6416" y="0"/>
                    <a:pt x="5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3402;p57">
              <a:extLst>
                <a:ext uri="{FF2B5EF4-FFF2-40B4-BE49-F238E27FC236}">
                  <a16:creationId xmlns:a16="http://schemas.microsoft.com/office/drawing/2014/main" id="{74490C67-9E05-451D-9272-93EC74FD57A8}"/>
                </a:ext>
              </a:extLst>
            </p:cNvPr>
            <p:cNvSpPr/>
            <p:nvPr/>
          </p:nvSpPr>
          <p:spPr>
            <a:xfrm>
              <a:off x="2768900" y="5129700"/>
              <a:ext cx="150300" cy="86025"/>
            </a:xfrm>
            <a:custGeom>
              <a:avLst/>
              <a:gdLst/>
              <a:ahLst/>
              <a:cxnLst/>
              <a:rect l="l" t="t" r="r" b="b"/>
              <a:pathLst>
                <a:path w="6012" h="3441" extrusionOk="0">
                  <a:moveTo>
                    <a:pt x="5176" y="547"/>
                  </a:moveTo>
                  <a:cubicBezTo>
                    <a:pt x="5336" y="547"/>
                    <a:pt x="5401" y="579"/>
                    <a:pt x="5433" y="611"/>
                  </a:cubicBezTo>
                  <a:cubicBezTo>
                    <a:pt x="5433" y="611"/>
                    <a:pt x="5465" y="643"/>
                    <a:pt x="5465" y="708"/>
                  </a:cubicBezTo>
                  <a:cubicBezTo>
                    <a:pt x="5465" y="804"/>
                    <a:pt x="5368" y="1029"/>
                    <a:pt x="5240" y="1190"/>
                  </a:cubicBezTo>
                  <a:cubicBezTo>
                    <a:pt x="5079" y="1351"/>
                    <a:pt x="4886" y="1479"/>
                    <a:pt x="4758" y="1511"/>
                  </a:cubicBezTo>
                  <a:cubicBezTo>
                    <a:pt x="4565" y="1544"/>
                    <a:pt x="4276" y="1672"/>
                    <a:pt x="3922" y="1801"/>
                  </a:cubicBezTo>
                  <a:cubicBezTo>
                    <a:pt x="3376" y="1994"/>
                    <a:pt x="2700" y="2283"/>
                    <a:pt x="2058" y="2508"/>
                  </a:cubicBezTo>
                  <a:cubicBezTo>
                    <a:pt x="1768" y="2604"/>
                    <a:pt x="1447" y="2701"/>
                    <a:pt x="1190" y="2797"/>
                  </a:cubicBezTo>
                  <a:cubicBezTo>
                    <a:pt x="1018" y="2840"/>
                    <a:pt x="861" y="2869"/>
                    <a:pt x="738" y="2883"/>
                  </a:cubicBezTo>
                  <a:lnTo>
                    <a:pt x="738" y="2883"/>
                  </a:lnTo>
                  <a:cubicBezTo>
                    <a:pt x="749" y="2876"/>
                    <a:pt x="760" y="2869"/>
                    <a:pt x="772" y="2861"/>
                  </a:cubicBezTo>
                  <a:cubicBezTo>
                    <a:pt x="1222" y="2476"/>
                    <a:pt x="2283" y="1897"/>
                    <a:pt x="3215" y="1415"/>
                  </a:cubicBezTo>
                  <a:cubicBezTo>
                    <a:pt x="3665" y="1190"/>
                    <a:pt x="4115" y="965"/>
                    <a:pt x="4436" y="804"/>
                  </a:cubicBezTo>
                  <a:cubicBezTo>
                    <a:pt x="4632" y="695"/>
                    <a:pt x="4798" y="616"/>
                    <a:pt x="4886" y="576"/>
                  </a:cubicBezTo>
                  <a:lnTo>
                    <a:pt x="4886" y="576"/>
                  </a:lnTo>
                  <a:lnTo>
                    <a:pt x="4886" y="579"/>
                  </a:lnTo>
                  <a:cubicBezTo>
                    <a:pt x="4983" y="547"/>
                    <a:pt x="5079" y="547"/>
                    <a:pt x="5176" y="547"/>
                  </a:cubicBezTo>
                  <a:close/>
                  <a:moveTo>
                    <a:pt x="5176" y="1"/>
                  </a:moveTo>
                  <a:cubicBezTo>
                    <a:pt x="5047" y="1"/>
                    <a:pt x="4918" y="33"/>
                    <a:pt x="4790" y="65"/>
                  </a:cubicBezTo>
                  <a:lnTo>
                    <a:pt x="4726" y="65"/>
                  </a:lnTo>
                  <a:cubicBezTo>
                    <a:pt x="4693" y="65"/>
                    <a:pt x="3568" y="611"/>
                    <a:pt x="2411" y="1222"/>
                  </a:cubicBezTo>
                  <a:cubicBezTo>
                    <a:pt x="1865" y="1511"/>
                    <a:pt x="1286" y="1833"/>
                    <a:pt x="836" y="2122"/>
                  </a:cubicBezTo>
                  <a:cubicBezTo>
                    <a:pt x="611" y="2283"/>
                    <a:pt x="450" y="2411"/>
                    <a:pt x="290" y="2540"/>
                  </a:cubicBezTo>
                  <a:cubicBezTo>
                    <a:pt x="225" y="2604"/>
                    <a:pt x="161" y="2669"/>
                    <a:pt x="129" y="2733"/>
                  </a:cubicBezTo>
                  <a:cubicBezTo>
                    <a:pt x="65" y="2797"/>
                    <a:pt x="32" y="2894"/>
                    <a:pt x="0" y="3022"/>
                  </a:cubicBezTo>
                  <a:cubicBezTo>
                    <a:pt x="0" y="3119"/>
                    <a:pt x="65" y="3215"/>
                    <a:pt x="129" y="3279"/>
                  </a:cubicBezTo>
                  <a:cubicBezTo>
                    <a:pt x="258" y="3408"/>
                    <a:pt x="418" y="3440"/>
                    <a:pt x="579" y="3440"/>
                  </a:cubicBezTo>
                  <a:cubicBezTo>
                    <a:pt x="868" y="3440"/>
                    <a:pt x="1222" y="3344"/>
                    <a:pt x="1608" y="3215"/>
                  </a:cubicBezTo>
                  <a:cubicBezTo>
                    <a:pt x="2218" y="3022"/>
                    <a:pt x="2925" y="2765"/>
                    <a:pt x="3536" y="2508"/>
                  </a:cubicBezTo>
                  <a:cubicBezTo>
                    <a:pt x="3858" y="2411"/>
                    <a:pt x="4147" y="2283"/>
                    <a:pt x="4372" y="2219"/>
                  </a:cubicBezTo>
                  <a:cubicBezTo>
                    <a:pt x="4597" y="2122"/>
                    <a:pt x="4790" y="2058"/>
                    <a:pt x="4886" y="2026"/>
                  </a:cubicBezTo>
                  <a:cubicBezTo>
                    <a:pt x="5176" y="1961"/>
                    <a:pt x="5433" y="1769"/>
                    <a:pt x="5626" y="1544"/>
                  </a:cubicBezTo>
                  <a:cubicBezTo>
                    <a:pt x="5851" y="1286"/>
                    <a:pt x="5979" y="997"/>
                    <a:pt x="5979" y="708"/>
                  </a:cubicBezTo>
                  <a:cubicBezTo>
                    <a:pt x="6011" y="515"/>
                    <a:pt x="5915" y="322"/>
                    <a:pt x="5786" y="193"/>
                  </a:cubicBezTo>
                  <a:cubicBezTo>
                    <a:pt x="5626" y="65"/>
                    <a:pt x="5401" y="1"/>
                    <a:pt x="5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3403;p57">
              <a:extLst>
                <a:ext uri="{FF2B5EF4-FFF2-40B4-BE49-F238E27FC236}">
                  <a16:creationId xmlns:a16="http://schemas.microsoft.com/office/drawing/2014/main" id="{D877564E-3EED-48CB-97CD-B3BABE2EB58A}"/>
                </a:ext>
              </a:extLst>
            </p:cNvPr>
            <p:cNvSpPr/>
            <p:nvPr/>
          </p:nvSpPr>
          <p:spPr>
            <a:xfrm>
              <a:off x="2849250" y="5096175"/>
              <a:ext cx="87625" cy="156775"/>
            </a:xfrm>
            <a:custGeom>
              <a:avLst/>
              <a:gdLst/>
              <a:ahLst/>
              <a:cxnLst/>
              <a:rect l="l" t="t" r="r" b="b"/>
              <a:pathLst>
                <a:path w="3505" h="6271" extrusionOk="0">
                  <a:moveTo>
                    <a:pt x="2823" y="0"/>
                  </a:moveTo>
                  <a:cubicBezTo>
                    <a:pt x="2347" y="0"/>
                    <a:pt x="1770" y="91"/>
                    <a:pt x="1608" y="506"/>
                  </a:cubicBezTo>
                  <a:cubicBezTo>
                    <a:pt x="1319" y="1213"/>
                    <a:pt x="1" y="5167"/>
                    <a:pt x="162" y="6035"/>
                  </a:cubicBezTo>
                  <a:cubicBezTo>
                    <a:pt x="186" y="6200"/>
                    <a:pt x="254" y="6271"/>
                    <a:pt x="351" y="6271"/>
                  </a:cubicBezTo>
                  <a:cubicBezTo>
                    <a:pt x="766" y="6271"/>
                    <a:pt x="1718" y="4995"/>
                    <a:pt x="2187" y="4267"/>
                  </a:cubicBezTo>
                  <a:cubicBezTo>
                    <a:pt x="2765" y="3399"/>
                    <a:pt x="3505" y="56"/>
                    <a:pt x="3505" y="56"/>
                  </a:cubicBezTo>
                  <a:cubicBezTo>
                    <a:pt x="3505" y="56"/>
                    <a:pt x="3195" y="0"/>
                    <a:pt x="28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3404;p57">
              <a:extLst>
                <a:ext uri="{FF2B5EF4-FFF2-40B4-BE49-F238E27FC236}">
                  <a16:creationId xmlns:a16="http://schemas.microsoft.com/office/drawing/2014/main" id="{A3CC366D-572B-4AEB-AAE7-1353F1F5231E}"/>
                </a:ext>
              </a:extLst>
            </p:cNvPr>
            <p:cNvSpPr/>
            <p:nvPr/>
          </p:nvSpPr>
          <p:spPr>
            <a:xfrm>
              <a:off x="2846050" y="5089525"/>
              <a:ext cx="98050" cy="170375"/>
            </a:xfrm>
            <a:custGeom>
              <a:avLst/>
              <a:gdLst/>
              <a:ahLst/>
              <a:cxnLst/>
              <a:rect l="l" t="t" r="r" b="b"/>
              <a:pathLst>
                <a:path w="3922" h="6815" extrusionOk="0">
                  <a:moveTo>
                    <a:pt x="2795" y="541"/>
                  </a:moveTo>
                  <a:cubicBezTo>
                    <a:pt x="2839" y="541"/>
                    <a:pt x="2882" y="543"/>
                    <a:pt x="2925" y="547"/>
                  </a:cubicBezTo>
                  <a:lnTo>
                    <a:pt x="3302" y="547"/>
                  </a:lnTo>
                  <a:cubicBezTo>
                    <a:pt x="3285" y="622"/>
                    <a:pt x="3266" y="709"/>
                    <a:pt x="3247" y="804"/>
                  </a:cubicBezTo>
                  <a:cubicBezTo>
                    <a:pt x="3118" y="1286"/>
                    <a:pt x="2958" y="2058"/>
                    <a:pt x="2732" y="2765"/>
                  </a:cubicBezTo>
                  <a:cubicBezTo>
                    <a:pt x="2636" y="3118"/>
                    <a:pt x="2507" y="3440"/>
                    <a:pt x="2411" y="3729"/>
                  </a:cubicBezTo>
                  <a:cubicBezTo>
                    <a:pt x="2282" y="4018"/>
                    <a:pt x="2186" y="4276"/>
                    <a:pt x="2090" y="4404"/>
                  </a:cubicBezTo>
                  <a:cubicBezTo>
                    <a:pt x="1865" y="4758"/>
                    <a:pt x="1511" y="5240"/>
                    <a:pt x="1190" y="5626"/>
                  </a:cubicBezTo>
                  <a:cubicBezTo>
                    <a:pt x="997" y="5819"/>
                    <a:pt x="836" y="6011"/>
                    <a:pt x="707" y="6108"/>
                  </a:cubicBezTo>
                  <a:cubicBezTo>
                    <a:pt x="643" y="6172"/>
                    <a:pt x="579" y="6204"/>
                    <a:pt x="547" y="6236"/>
                  </a:cubicBezTo>
                  <a:cubicBezTo>
                    <a:pt x="547" y="6236"/>
                    <a:pt x="547" y="6172"/>
                    <a:pt x="547" y="6140"/>
                  </a:cubicBezTo>
                  <a:cubicBezTo>
                    <a:pt x="547" y="5883"/>
                    <a:pt x="611" y="5465"/>
                    <a:pt x="707" y="4983"/>
                  </a:cubicBezTo>
                  <a:cubicBezTo>
                    <a:pt x="1061" y="3504"/>
                    <a:pt x="1800" y="1350"/>
                    <a:pt x="1993" y="868"/>
                  </a:cubicBezTo>
                  <a:cubicBezTo>
                    <a:pt x="1993" y="804"/>
                    <a:pt x="2025" y="772"/>
                    <a:pt x="2090" y="708"/>
                  </a:cubicBezTo>
                  <a:cubicBezTo>
                    <a:pt x="2229" y="624"/>
                    <a:pt x="2513" y="541"/>
                    <a:pt x="2795" y="541"/>
                  </a:cubicBezTo>
                  <a:close/>
                  <a:moveTo>
                    <a:pt x="2925" y="0"/>
                  </a:moveTo>
                  <a:cubicBezTo>
                    <a:pt x="2700" y="0"/>
                    <a:pt x="2411" y="33"/>
                    <a:pt x="2122" y="97"/>
                  </a:cubicBezTo>
                  <a:cubicBezTo>
                    <a:pt x="1993" y="161"/>
                    <a:pt x="1865" y="225"/>
                    <a:pt x="1768" y="290"/>
                  </a:cubicBezTo>
                  <a:cubicBezTo>
                    <a:pt x="1640" y="386"/>
                    <a:pt x="1543" y="515"/>
                    <a:pt x="1479" y="675"/>
                  </a:cubicBezTo>
                  <a:cubicBezTo>
                    <a:pt x="1350" y="1029"/>
                    <a:pt x="965" y="2090"/>
                    <a:pt x="643" y="3215"/>
                  </a:cubicBezTo>
                  <a:cubicBezTo>
                    <a:pt x="482" y="3761"/>
                    <a:pt x="322" y="4340"/>
                    <a:pt x="193" y="4854"/>
                  </a:cubicBezTo>
                  <a:cubicBezTo>
                    <a:pt x="97" y="5368"/>
                    <a:pt x="0" y="5819"/>
                    <a:pt x="0" y="6140"/>
                  </a:cubicBezTo>
                  <a:cubicBezTo>
                    <a:pt x="0" y="6204"/>
                    <a:pt x="0" y="6269"/>
                    <a:pt x="32" y="6333"/>
                  </a:cubicBezTo>
                  <a:cubicBezTo>
                    <a:pt x="32" y="6461"/>
                    <a:pt x="65" y="6558"/>
                    <a:pt x="161" y="6654"/>
                  </a:cubicBezTo>
                  <a:cubicBezTo>
                    <a:pt x="225" y="6751"/>
                    <a:pt x="354" y="6815"/>
                    <a:pt x="482" y="6815"/>
                  </a:cubicBezTo>
                  <a:cubicBezTo>
                    <a:pt x="611" y="6815"/>
                    <a:pt x="707" y="6751"/>
                    <a:pt x="772" y="6719"/>
                  </a:cubicBezTo>
                  <a:cubicBezTo>
                    <a:pt x="1093" y="6526"/>
                    <a:pt x="1415" y="6204"/>
                    <a:pt x="1704" y="5819"/>
                  </a:cubicBezTo>
                  <a:cubicBezTo>
                    <a:pt x="2025" y="5433"/>
                    <a:pt x="2347" y="5015"/>
                    <a:pt x="2540" y="4693"/>
                  </a:cubicBezTo>
                  <a:cubicBezTo>
                    <a:pt x="2700" y="4436"/>
                    <a:pt x="2861" y="4051"/>
                    <a:pt x="3022" y="3601"/>
                  </a:cubicBezTo>
                  <a:cubicBezTo>
                    <a:pt x="3472" y="2283"/>
                    <a:pt x="3890" y="386"/>
                    <a:pt x="3890" y="386"/>
                  </a:cubicBezTo>
                  <a:cubicBezTo>
                    <a:pt x="3922" y="322"/>
                    <a:pt x="3890" y="225"/>
                    <a:pt x="3858" y="161"/>
                  </a:cubicBezTo>
                  <a:cubicBezTo>
                    <a:pt x="3825" y="129"/>
                    <a:pt x="3761" y="65"/>
                    <a:pt x="3665" y="65"/>
                  </a:cubicBezTo>
                  <a:cubicBezTo>
                    <a:pt x="3665" y="65"/>
                    <a:pt x="3343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3405;p57">
              <a:extLst>
                <a:ext uri="{FF2B5EF4-FFF2-40B4-BE49-F238E27FC236}">
                  <a16:creationId xmlns:a16="http://schemas.microsoft.com/office/drawing/2014/main" id="{A0F7141B-9C7C-4D26-8396-F44130B930E1}"/>
                </a:ext>
              </a:extLst>
            </p:cNvPr>
            <p:cNvSpPr/>
            <p:nvPr/>
          </p:nvSpPr>
          <p:spPr>
            <a:xfrm>
              <a:off x="2864525" y="5089350"/>
              <a:ext cx="148700" cy="160125"/>
            </a:xfrm>
            <a:custGeom>
              <a:avLst/>
              <a:gdLst/>
              <a:ahLst/>
              <a:cxnLst/>
              <a:rect l="l" t="t" r="r" b="b"/>
              <a:pathLst>
                <a:path w="5948" h="6405" extrusionOk="0">
                  <a:moveTo>
                    <a:pt x="3885" y="0"/>
                  </a:moveTo>
                  <a:cubicBezTo>
                    <a:pt x="3433" y="0"/>
                    <a:pt x="3044" y="82"/>
                    <a:pt x="2894" y="329"/>
                  </a:cubicBezTo>
                  <a:cubicBezTo>
                    <a:pt x="2444" y="1068"/>
                    <a:pt x="129" y="6147"/>
                    <a:pt x="129" y="6147"/>
                  </a:cubicBezTo>
                  <a:cubicBezTo>
                    <a:pt x="129" y="6147"/>
                    <a:pt x="1" y="6404"/>
                    <a:pt x="305" y="6404"/>
                  </a:cubicBezTo>
                  <a:cubicBezTo>
                    <a:pt x="458" y="6404"/>
                    <a:pt x="718" y="6340"/>
                    <a:pt x="1158" y="6147"/>
                  </a:cubicBezTo>
                  <a:cubicBezTo>
                    <a:pt x="2444" y="5568"/>
                    <a:pt x="5947" y="329"/>
                    <a:pt x="5947" y="329"/>
                  </a:cubicBezTo>
                  <a:cubicBezTo>
                    <a:pt x="5947" y="329"/>
                    <a:pt x="4790" y="0"/>
                    <a:pt x="3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3406;p57">
              <a:extLst>
                <a:ext uri="{FF2B5EF4-FFF2-40B4-BE49-F238E27FC236}">
                  <a16:creationId xmlns:a16="http://schemas.microsoft.com/office/drawing/2014/main" id="{5139EB3D-6526-4B06-A4D4-CA868BDF3A02}"/>
                </a:ext>
              </a:extLst>
            </p:cNvPr>
            <p:cNvSpPr/>
            <p:nvPr/>
          </p:nvSpPr>
          <p:spPr>
            <a:xfrm>
              <a:off x="2860500" y="5083100"/>
              <a:ext cx="159950" cy="173600"/>
            </a:xfrm>
            <a:custGeom>
              <a:avLst/>
              <a:gdLst/>
              <a:ahLst/>
              <a:cxnLst/>
              <a:rect l="l" t="t" r="r" b="b"/>
              <a:pathLst>
                <a:path w="6398" h="6944" extrusionOk="0">
                  <a:moveTo>
                    <a:pt x="4051" y="515"/>
                  </a:moveTo>
                  <a:cubicBezTo>
                    <a:pt x="4469" y="515"/>
                    <a:pt x="4983" y="611"/>
                    <a:pt x="5369" y="675"/>
                  </a:cubicBezTo>
                  <a:cubicBezTo>
                    <a:pt x="5479" y="694"/>
                    <a:pt x="5579" y="723"/>
                    <a:pt x="5669" y="750"/>
                  </a:cubicBezTo>
                  <a:lnTo>
                    <a:pt x="5669" y="750"/>
                  </a:lnTo>
                  <a:cubicBezTo>
                    <a:pt x="5579" y="888"/>
                    <a:pt x="5466" y="1060"/>
                    <a:pt x="5337" y="1254"/>
                  </a:cubicBezTo>
                  <a:cubicBezTo>
                    <a:pt x="4790" y="1993"/>
                    <a:pt x="3987" y="3150"/>
                    <a:pt x="3183" y="4147"/>
                  </a:cubicBezTo>
                  <a:cubicBezTo>
                    <a:pt x="2797" y="4629"/>
                    <a:pt x="2412" y="5111"/>
                    <a:pt x="2058" y="5465"/>
                  </a:cubicBezTo>
                  <a:cubicBezTo>
                    <a:pt x="1704" y="5818"/>
                    <a:pt x="1383" y="6076"/>
                    <a:pt x="1190" y="6172"/>
                  </a:cubicBezTo>
                  <a:cubicBezTo>
                    <a:pt x="906" y="6303"/>
                    <a:pt x="712" y="6360"/>
                    <a:pt x="585" y="6383"/>
                  </a:cubicBezTo>
                  <a:lnTo>
                    <a:pt x="585" y="6383"/>
                  </a:lnTo>
                  <a:cubicBezTo>
                    <a:pt x="653" y="6244"/>
                    <a:pt x="765" y="6012"/>
                    <a:pt x="901" y="5722"/>
                  </a:cubicBezTo>
                  <a:cubicBezTo>
                    <a:pt x="1222" y="4983"/>
                    <a:pt x="1769" y="3858"/>
                    <a:pt x="2219" y="2861"/>
                  </a:cubicBezTo>
                  <a:cubicBezTo>
                    <a:pt x="2476" y="2347"/>
                    <a:pt x="2701" y="1897"/>
                    <a:pt x="2862" y="1511"/>
                  </a:cubicBezTo>
                  <a:cubicBezTo>
                    <a:pt x="3055" y="1125"/>
                    <a:pt x="3215" y="836"/>
                    <a:pt x="3280" y="707"/>
                  </a:cubicBezTo>
                  <a:cubicBezTo>
                    <a:pt x="3312" y="675"/>
                    <a:pt x="3376" y="611"/>
                    <a:pt x="3505" y="579"/>
                  </a:cubicBezTo>
                  <a:cubicBezTo>
                    <a:pt x="3633" y="547"/>
                    <a:pt x="3826" y="515"/>
                    <a:pt x="4051" y="515"/>
                  </a:cubicBezTo>
                  <a:close/>
                  <a:moveTo>
                    <a:pt x="4051" y="0"/>
                  </a:moveTo>
                  <a:cubicBezTo>
                    <a:pt x="3794" y="0"/>
                    <a:pt x="3569" y="0"/>
                    <a:pt x="3344" y="64"/>
                  </a:cubicBezTo>
                  <a:cubicBezTo>
                    <a:pt x="3151" y="129"/>
                    <a:pt x="2958" y="225"/>
                    <a:pt x="2830" y="450"/>
                  </a:cubicBezTo>
                  <a:cubicBezTo>
                    <a:pt x="2701" y="643"/>
                    <a:pt x="2476" y="1093"/>
                    <a:pt x="2187" y="1672"/>
                  </a:cubicBezTo>
                  <a:cubicBezTo>
                    <a:pt x="1351" y="3440"/>
                    <a:pt x="33" y="6301"/>
                    <a:pt x="33" y="6301"/>
                  </a:cubicBezTo>
                  <a:cubicBezTo>
                    <a:pt x="33" y="6301"/>
                    <a:pt x="1" y="6365"/>
                    <a:pt x="1" y="6526"/>
                  </a:cubicBezTo>
                  <a:cubicBezTo>
                    <a:pt x="1" y="6590"/>
                    <a:pt x="1" y="6718"/>
                    <a:pt x="129" y="6815"/>
                  </a:cubicBezTo>
                  <a:cubicBezTo>
                    <a:pt x="226" y="6911"/>
                    <a:pt x="354" y="6943"/>
                    <a:pt x="451" y="6943"/>
                  </a:cubicBezTo>
                  <a:cubicBezTo>
                    <a:pt x="676" y="6943"/>
                    <a:pt x="965" y="6847"/>
                    <a:pt x="1415" y="6654"/>
                  </a:cubicBezTo>
                  <a:cubicBezTo>
                    <a:pt x="1833" y="6461"/>
                    <a:pt x="2283" y="6011"/>
                    <a:pt x="2797" y="5433"/>
                  </a:cubicBezTo>
                  <a:cubicBezTo>
                    <a:pt x="4372" y="3697"/>
                    <a:pt x="6333" y="740"/>
                    <a:pt x="6333" y="740"/>
                  </a:cubicBezTo>
                  <a:cubicBezTo>
                    <a:pt x="6398" y="643"/>
                    <a:pt x="6398" y="579"/>
                    <a:pt x="6365" y="482"/>
                  </a:cubicBezTo>
                  <a:cubicBezTo>
                    <a:pt x="6333" y="418"/>
                    <a:pt x="6269" y="354"/>
                    <a:pt x="6173" y="322"/>
                  </a:cubicBezTo>
                  <a:cubicBezTo>
                    <a:pt x="6173" y="322"/>
                    <a:pt x="5015" y="0"/>
                    <a:pt x="4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3407;p57">
              <a:extLst>
                <a:ext uri="{FF2B5EF4-FFF2-40B4-BE49-F238E27FC236}">
                  <a16:creationId xmlns:a16="http://schemas.microsoft.com/office/drawing/2014/main" id="{28B0943E-E018-48D6-9CCC-54F7B1C2435B}"/>
                </a:ext>
              </a:extLst>
            </p:cNvPr>
            <p:cNvSpPr/>
            <p:nvPr/>
          </p:nvSpPr>
          <p:spPr>
            <a:xfrm>
              <a:off x="2874975" y="5075450"/>
              <a:ext cx="1043925" cy="240775"/>
            </a:xfrm>
            <a:custGeom>
              <a:avLst/>
              <a:gdLst/>
              <a:ahLst/>
              <a:cxnLst/>
              <a:rect l="l" t="t" r="r" b="b"/>
              <a:pathLst>
                <a:path w="41757" h="9631" extrusionOk="0">
                  <a:moveTo>
                    <a:pt x="7148" y="0"/>
                  </a:moveTo>
                  <a:cubicBezTo>
                    <a:pt x="5926" y="0"/>
                    <a:pt x="4749" y="946"/>
                    <a:pt x="4211" y="1753"/>
                  </a:cubicBezTo>
                  <a:cubicBezTo>
                    <a:pt x="3633" y="2621"/>
                    <a:pt x="0" y="7282"/>
                    <a:pt x="0" y="7282"/>
                  </a:cubicBezTo>
                  <a:lnTo>
                    <a:pt x="868" y="7571"/>
                  </a:lnTo>
                  <a:lnTo>
                    <a:pt x="5979" y="3521"/>
                  </a:lnTo>
                  <a:cubicBezTo>
                    <a:pt x="5979" y="3521"/>
                    <a:pt x="8744" y="3360"/>
                    <a:pt x="9612" y="3360"/>
                  </a:cubicBezTo>
                  <a:cubicBezTo>
                    <a:pt x="10480" y="3360"/>
                    <a:pt x="7136" y="5256"/>
                    <a:pt x="6108" y="5417"/>
                  </a:cubicBezTo>
                  <a:cubicBezTo>
                    <a:pt x="5111" y="5546"/>
                    <a:pt x="3922" y="5706"/>
                    <a:pt x="4083" y="6285"/>
                  </a:cubicBezTo>
                  <a:cubicBezTo>
                    <a:pt x="4211" y="6864"/>
                    <a:pt x="6847" y="6992"/>
                    <a:pt x="7426" y="6992"/>
                  </a:cubicBezTo>
                  <a:cubicBezTo>
                    <a:pt x="8004" y="6992"/>
                    <a:pt x="12087" y="5546"/>
                    <a:pt x="12087" y="5546"/>
                  </a:cubicBezTo>
                  <a:cubicBezTo>
                    <a:pt x="12087" y="5546"/>
                    <a:pt x="13115" y="5546"/>
                    <a:pt x="14401" y="5706"/>
                  </a:cubicBezTo>
                  <a:cubicBezTo>
                    <a:pt x="14479" y="5714"/>
                    <a:pt x="14560" y="5718"/>
                    <a:pt x="14644" y="5718"/>
                  </a:cubicBezTo>
                  <a:cubicBezTo>
                    <a:pt x="15987" y="5718"/>
                    <a:pt x="18066" y="4806"/>
                    <a:pt x="18066" y="4806"/>
                  </a:cubicBezTo>
                  <a:cubicBezTo>
                    <a:pt x="18066" y="4806"/>
                    <a:pt x="38208" y="9631"/>
                    <a:pt x="40116" y="9631"/>
                  </a:cubicBezTo>
                  <a:cubicBezTo>
                    <a:pt x="40141" y="9631"/>
                    <a:pt x="40162" y="9630"/>
                    <a:pt x="40181" y="9628"/>
                  </a:cubicBezTo>
                  <a:cubicBezTo>
                    <a:pt x="41660" y="9467"/>
                    <a:pt x="41756" y="1849"/>
                    <a:pt x="36838" y="885"/>
                  </a:cubicBezTo>
                  <a:lnTo>
                    <a:pt x="20251" y="2492"/>
                  </a:lnTo>
                  <a:cubicBezTo>
                    <a:pt x="20251" y="2492"/>
                    <a:pt x="8744" y="145"/>
                    <a:pt x="7426" y="17"/>
                  </a:cubicBezTo>
                  <a:cubicBezTo>
                    <a:pt x="7333" y="6"/>
                    <a:pt x="7240" y="0"/>
                    <a:pt x="7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3408;p57">
              <a:extLst>
                <a:ext uri="{FF2B5EF4-FFF2-40B4-BE49-F238E27FC236}">
                  <a16:creationId xmlns:a16="http://schemas.microsoft.com/office/drawing/2014/main" id="{27B478DF-2E1E-4E09-AEF4-8B7D2D6DC69B}"/>
                </a:ext>
              </a:extLst>
            </p:cNvPr>
            <p:cNvSpPr/>
            <p:nvPr/>
          </p:nvSpPr>
          <p:spPr>
            <a:xfrm>
              <a:off x="2867750" y="5068625"/>
              <a:ext cx="1040700" cy="253975"/>
            </a:xfrm>
            <a:custGeom>
              <a:avLst/>
              <a:gdLst/>
              <a:ahLst/>
              <a:cxnLst/>
              <a:rect l="l" t="t" r="r" b="b"/>
              <a:pathLst>
                <a:path w="41628" h="10159" extrusionOk="0">
                  <a:moveTo>
                    <a:pt x="9772" y="3633"/>
                  </a:moveTo>
                  <a:lnTo>
                    <a:pt x="9788" y="3638"/>
                  </a:lnTo>
                  <a:lnTo>
                    <a:pt x="9788" y="3638"/>
                  </a:lnTo>
                  <a:cubicBezTo>
                    <a:pt x="9787" y="3638"/>
                    <a:pt x="9787" y="3639"/>
                    <a:pt x="9787" y="3639"/>
                  </a:cubicBezTo>
                  <a:lnTo>
                    <a:pt x="9787" y="3639"/>
                  </a:lnTo>
                  <a:lnTo>
                    <a:pt x="9772" y="3633"/>
                  </a:lnTo>
                  <a:close/>
                  <a:moveTo>
                    <a:pt x="7683" y="547"/>
                  </a:moveTo>
                  <a:cubicBezTo>
                    <a:pt x="8004" y="579"/>
                    <a:pt x="8968" y="772"/>
                    <a:pt x="10222" y="997"/>
                  </a:cubicBezTo>
                  <a:cubicBezTo>
                    <a:pt x="12119" y="1351"/>
                    <a:pt x="14690" y="1865"/>
                    <a:pt x="16780" y="2283"/>
                  </a:cubicBezTo>
                  <a:cubicBezTo>
                    <a:pt x="17808" y="2476"/>
                    <a:pt x="18740" y="2669"/>
                    <a:pt x="19415" y="2797"/>
                  </a:cubicBezTo>
                  <a:cubicBezTo>
                    <a:pt x="20058" y="2958"/>
                    <a:pt x="20476" y="3022"/>
                    <a:pt x="20476" y="3022"/>
                  </a:cubicBezTo>
                  <a:lnTo>
                    <a:pt x="20573" y="3022"/>
                  </a:lnTo>
                  <a:lnTo>
                    <a:pt x="37116" y="1419"/>
                  </a:lnTo>
                  <a:lnTo>
                    <a:pt x="37116" y="1419"/>
                  </a:lnTo>
                  <a:cubicBezTo>
                    <a:pt x="38583" y="1713"/>
                    <a:pt x="39541" y="2642"/>
                    <a:pt x="40181" y="3794"/>
                  </a:cubicBezTo>
                  <a:cubicBezTo>
                    <a:pt x="40824" y="4951"/>
                    <a:pt x="41081" y="6333"/>
                    <a:pt x="41081" y="7458"/>
                  </a:cubicBezTo>
                  <a:cubicBezTo>
                    <a:pt x="41081" y="8133"/>
                    <a:pt x="41016" y="8680"/>
                    <a:pt x="40856" y="9065"/>
                  </a:cubicBezTo>
                  <a:cubicBezTo>
                    <a:pt x="40791" y="9258"/>
                    <a:pt x="40727" y="9419"/>
                    <a:pt x="40631" y="9515"/>
                  </a:cubicBezTo>
                  <a:cubicBezTo>
                    <a:pt x="40566" y="9612"/>
                    <a:pt x="40502" y="9612"/>
                    <a:pt x="40470" y="9644"/>
                  </a:cubicBezTo>
                  <a:lnTo>
                    <a:pt x="40406" y="9644"/>
                  </a:lnTo>
                  <a:cubicBezTo>
                    <a:pt x="40213" y="9644"/>
                    <a:pt x="39666" y="9548"/>
                    <a:pt x="38927" y="9419"/>
                  </a:cubicBezTo>
                  <a:cubicBezTo>
                    <a:pt x="36356" y="8969"/>
                    <a:pt x="31245" y="7812"/>
                    <a:pt x="26744" y="6783"/>
                  </a:cubicBezTo>
                  <a:cubicBezTo>
                    <a:pt x="24494" y="6269"/>
                    <a:pt x="22405" y="5787"/>
                    <a:pt x="20894" y="5433"/>
                  </a:cubicBezTo>
                  <a:cubicBezTo>
                    <a:pt x="19383" y="5047"/>
                    <a:pt x="18419" y="4822"/>
                    <a:pt x="18419" y="4822"/>
                  </a:cubicBezTo>
                  <a:cubicBezTo>
                    <a:pt x="18355" y="4822"/>
                    <a:pt x="18290" y="4822"/>
                    <a:pt x="18226" y="4854"/>
                  </a:cubicBezTo>
                  <a:cubicBezTo>
                    <a:pt x="18226" y="4854"/>
                    <a:pt x="18194" y="4854"/>
                    <a:pt x="18162" y="4887"/>
                  </a:cubicBezTo>
                  <a:cubicBezTo>
                    <a:pt x="17969" y="4951"/>
                    <a:pt x="17422" y="5176"/>
                    <a:pt x="16812" y="5369"/>
                  </a:cubicBezTo>
                  <a:cubicBezTo>
                    <a:pt x="16201" y="5562"/>
                    <a:pt x="15526" y="5722"/>
                    <a:pt x="14979" y="5722"/>
                  </a:cubicBezTo>
                  <a:cubicBezTo>
                    <a:pt x="14883" y="5722"/>
                    <a:pt x="14819" y="5722"/>
                    <a:pt x="14722" y="5690"/>
                  </a:cubicBezTo>
                  <a:cubicBezTo>
                    <a:pt x="13404" y="5562"/>
                    <a:pt x="12376" y="5562"/>
                    <a:pt x="12376" y="5562"/>
                  </a:cubicBezTo>
                  <a:lnTo>
                    <a:pt x="12279" y="5562"/>
                  </a:lnTo>
                  <a:cubicBezTo>
                    <a:pt x="12279" y="5562"/>
                    <a:pt x="12022" y="5658"/>
                    <a:pt x="11636" y="5787"/>
                  </a:cubicBezTo>
                  <a:cubicBezTo>
                    <a:pt x="11058" y="6012"/>
                    <a:pt x="10158" y="6301"/>
                    <a:pt x="9354" y="6558"/>
                  </a:cubicBezTo>
                  <a:cubicBezTo>
                    <a:pt x="8968" y="6687"/>
                    <a:pt x="8583" y="6815"/>
                    <a:pt x="8293" y="6880"/>
                  </a:cubicBezTo>
                  <a:cubicBezTo>
                    <a:pt x="8133" y="6912"/>
                    <a:pt x="8004" y="6944"/>
                    <a:pt x="7908" y="6976"/>
                  </a:cubicBezTo>
                  <a:cubicBezTo>
                    <a:pt x="7811" y="7008"/>
                    <a:pt x="7715" y="7008"/>
                    <a:pt x="7715" y="7008"/>
                  </a:cubicBezTo>
                  <a:cubicBezTo>
                    <a:pt x="7425" y="7008"/>
                    <a:pt x="6654" y="6976"/>
                    <a:pt x="5915" y="6880"/>
                  </a:cubicBezTo>
                  <a:cubicBezTo>
                    <a:pt x="5561" y="6815"/>
                    <a:pt x="5208" y="6751"/>
                    <a:pt x="4950" y="6655"/>
                  </a:cubicBezTo>
                  <a:cubicBezTo>
                    <a:pt x="4822" y="6622"/>
                    <a:pt x="4725" y="6558"/>
                    <a:pt x="4693" y="6526"/>
                  </a:cubicBezTo>
                  <a:lnTo>
                    <a:pt x="4629" y="6494"/>
                  </a:lnTo>
                  <a:lnTo>
                    <a:pt x="4629" y="6462"/>
                  </a:lnTo>
                  <a:cubicBezTo>
                    <a:pt x="4629" y="6430"/>
                    <a:pt x="4629" y="6430"/>
                    <a:pt x="4693" y="6365"/>
                  </a:cubicBezTo>
                  <a:cubicBezTo>
                    <a:pt x="4822" y="6269"/>
                    <a:pt x="5079" y="6172"/>
                    <a:pt x="5400" y="6108"/>
                  </a:cubicBezTo>
                  <a:cubicBezTo>
                    <a:pt x="5722" y="6044"/>
                    <a:pt x="6075" y="5979"/>
                    <a:pt x="6429" y="5947"/>
                  </a:cubicBezTo>
                  <a:cubicBezTo>
                    <a:pt x="6718" y="5883"/>
                    <a:pt x="7072" y="5787"/>
                    <a:pt x="7458" y="5594"/>
                  </a:cubicBezTo>
                  <a:cubicBezTo>
                    <a:pt x="8036" y="5369"/>
                    <a:pt x="8743" y="5015"/>
                    <a:pt x="9258" y="4662"/>
                  </a:cubicBezTo>
                  <a:cubicBezTo>
                    <a:pt x="9547" y="4501"/>
                    <a:pt x="9772" y="4340"/>
                    <a:pt x="9965" y="4212"/>
                  </a:cubicBezTo>
                  <a:cubicBezTo>
                    <a:pt x="10029" y="4147"/>
                    <a:pt x="10126" y="4083"/>
                    <a:pt x="10190" y="4019"/>
                  </a:cubicBezTo>
                  <a:lnTo>
                    <a:pt x="10254" y="3890"/>
                  </a:lnTo>
                  <a:cubicBezTo>
                    <a:pt x="10286" y="3858"/>
                    <a:pt x="10318" y="3794"/>
                    <a:pt x="10318" y="3697"/>
                  </a:cubicBezTo>
                  <a:cubicBezTo>
                    <a:pt x="10318" y="3633"/>
                    <a:pt x="10286" y="3569"/>
                    <a:pt x="10254" y="3536"/>
                  </a:cubicBezTo>
                  <a:cubicBezTo>
                    <a:pt x="10190" y="3440"/>
                    <a:pt x="10126" y="3408"/>
                    <a:pt x="10061" y="3376"/>
                  </a:cubicBezTo>
                  <a:lnTo>
                    <a:pt x="9901" y="3376"/>
                  </a:lnTo>
                  <a:cubicBezTo>
                    <a:pt x="9001" y="3376"/>
                    <a:pt x="6236" y="3504"/>
                    <a:pt x="6236" y="3504"/>
                  </a:cubicBezTo>
                  <a:cubicBezTo>
                    <a:pt x="6204" y="3504"/>
                    <a:pt x="6140" y="3536"/>
                    <a:pt x="6108" y="3569"/>
                  </a:cubicBezTo>
                  <a:lnTo>
                    <a:pt x="1093" y="7555"/>
                  </a:lnTo>
                  <a:lnTo>
                    <a:pt x="745" y="7444"/>
                  </a:lnTo>
                  <a:lnTo>
                    <a:pt x="745" y="7444"/>
                  </a:lnTo>
                  <a:cubicBezTo>
                    <a:pt x="1073" y="7011"/>
                    <a:pt x="1711" y="6173"/>
                    <a:pt x="2379" y="5304"/>
                  </a:cubicBezTo>
                  <a:cubicBezTo>
                    <a:pt x="2893" y="4662"/>
                    <a:pt x="3407" y="3987"/>
                    <a:pt x="3825" y="3440"/>
                  </a:cubicBezTo>
                  <a:cubicBezTo>
                    <a:pt x="4243" y="2861"/>
                    <a:pt x="4565" y="2411"/>
                    <a:pt x="4725" y="2186"/>
                  </a:cubicBezTo>
                  <a:cubicBezTo>
                    <a:pt x="4983" y="1801"/>
                    <a:pt x="5400" y="1383"/>
                    <a:pt x="5883" y="1061"/>
                  </a:cubicBezTo>
                  <a:cubicBezTo>
                    <a:pt x="6365" y="740"/>
                    <a:pt x="6911" y="547"/>
                    <a:pt x="7458" y="547"/>
                  </a:cubicBezTo>
                  <a:close/>
                  <a:moveTo>
                    <a:pt x="7458" y="1"/>
                  </a:moveTo>
                  <a:cubicBezTo>
                    <a:pt x="6783" y="1"/>
                    <a:pt x="6140" y="258"/>
                    <a:pt x="5593" y="611"/>
                  </a:cubicBezTo>
                  <a:cubicBezTo>
                    <a:pt x="5047" y="997"/>
                    <a:pt x="4597" y="1447"/>
                    <a:pt x="4275" y="1897"/>
                  </a:cubicBezTo>
                  <a:cubicBezTo>
                    <a:pt x="4147" y="2090"/>
                    <a:pt x="3825" y="2540"/>
                    <a:pt x="3407" y="3119"/>
                  </a:cubicBezTo>
                  <a:cubicBezTo>
                    <a:pt x="2765" y="3954"/>
                    <a:pt x="1929" y="5015"/>
                    <a:pt x="1254" y="5883"/>
                  </a:cubicBezTo>
                  <a:cubicBezTo>
                    <a:pt x="579" y="6751"/>
                    <a:pt x="64" y="7394"/>
                    <a:pt x="64" y="7394"/>
                  </a:cubicBezTo>
                  <a:cubicBezTo>
                    <a:pt x="32" y="7458"/>
                    <a:pt x="0" y="7555"/>
                    <a:pt x="32" y="7651"/>
                  </a:cubicBezTo>
                  <a:cubicBezTo>
                    <a:pt x="64" y="7715"/>
                    <a:pt x="129" y="7780"/>
                    <a:pt x="193" y="7812"/>
                  </a:cubicBezTo>
                  <a:lnTo>
                    <a:pt x="1061" y="8101"/>
                  </a:lnTo>
                  <a:cubicBezTo>
                    <a:pt x="1101" y="8114"/>
                    <a:pt x="1141" y="8122"/>
                    <a:pt x="1178" y="8122"/>
                  </a:cubicBezTo>
                  <a:cubicBezTo>
                    <a:pt x="1232" y="8122"/>
                    <a:pt x="1280" y="8107"/>
                    <a:pt x="1318" y="8069"/>
                  </a:cubicBezTo>
                  <a:lnTo>
                    <a:pt x="6353" y="4047"/>
                  </a:lnTo>
                  <a:lnTo>
                    <a:pt x="6353" y="4047"/>
                  </a:lnTo>
                  <a:cubicBezTo>
                    <a:pt x="6564" y="4038"/>
                    <a:pt x="7141" y="4012"/>
                    <a:pt x="7779" y="3987"/>
                  </a:cubicBezTo>
                  <a:cubicBezTo>
                    <a:pt x="8340" y="3963"/>
                    <a:pt x="8986" y="3923"/>
                    <a:pt x="9457" y="3903"/>
                  </a:cubicBezTo>
                  <a:lnTo>
                    <a:pt x="9457" y="3903"/>
                  </a:lnTo>
                  <a:cubicBezTo>
                    <a:pt x="9107" y="4155"/>
                    <a:pt x="8566" y="4490"/>
                    <a:pt x="8004" y="4758"/>
                  </a:cubicBezTo>
                  <a:cubicBezTo>
                    <a:pt x="7683" y="4919"/>
                    <a:pt x="7329" y="5079"/>
                    <a:pt x="7040" y="5208"/>
                  </a:cubicBezTo>
                  <a:cubicBezTo>
                    <a:pt x="6750" y="5304"/>
                    <a:pt x="6525" y="5401"/>
                    <a:pt x="6365" y="5401"/>
                  </a:cubicBezTo>
                  <a:cubicBezTo>
                    <a:pt x="5883" y="5465"/>
                    <a:pt x="5368" y="5562"/>
                    <a:pt x="4950" y="5658"/>
                  </a:cubicBezTo>
                  <a:cubicBezTo>
                    <a:pt x="4725" y="5722"/>
                    <a:pt x="4532" y="5819"/>
                    <a:pt x="4372" y="5915"/>
                  </a:cubicBezTo>
                  <a:cubicBezTo>
                    <a:pt x="4211" y="6044"/>
                    <a:pt x="4082" y="6237"/>
                    <a:pt x="4082" y="6462"/>
                  </a:cubicBezTo>
                  <a:cubicBezTo>
                    <a:pt x="4082" y="6494"/>
                    <a:pt x="4082" y="6558"/>
                    <a:pt x="4115" y="6622"/>
                  </a:cubicBezTo>
                  <a:cubicBezTo>
                    <a:pt x="4147" y="6783"/>
                    <a:pt x="4275" y="6880"/>
                    <a:pt x="4372" y="6976"/>
                  </a:cubicBezTo>
                  <a:cubicBezTo>
                    <a:pt x="4565" y="7105"/>
                    <a:pt x="4854" y="7201"/>
                    <a:pt x="5143" y="7265"/>
                  </a:cubicBezTo>
                  <a:cubicBezTo>
                    <a:pt x="6043" y="7490"/>
                    <a:pt x="7297" y="7555"/>
                    <a:pt x="7715" y="7555"/>
                  </a:cubicBezTo>
                  <a:cubicBezTo>
                    <a:pt x="7843" y="7555"/>
                    <a:pt x="7972" y="7522"/>
                    <a:pt x="8133" y="7490"/>
                  </a:cubicBezTo>
                  <a:cubicBezTo>
                    <a:pt x="8743" y="7330"/>
                    <a:pt x="9836" y="6976"/>
                    <a:pt x="10769" y="6655"/>
                  </a:cubicBezTo>
                  <a:cubicBezTo>
                    <a:pt x="11669" y="6365"/>
                    <a:pt x="12472" y="6076"/>
                    <a:pt x="12472" y="6076"/>
                  </a:cubicBezTo>
                  <a:lnTo>
                    <a:pt x="12536" y="6076"/>
                  </a:lnTo>
                  <a:cubicBezTo>
                    <a:pt x="12890" y="6108"/>
                    <a:pt x="13694" y="6140"/>
                    <a:pt x="14690" y="6237"/>
                  </a:cubicBezTo>
                  <a:lnTo>
                    <a:pt x="14979" y="6237"/>
                  </a:lnTo>
                  <a:cubicBezTo>
                    <a:pt x="15719" y="6237"/>
                    <a:pt x="16555" y="6012"/>
                    <a:pt x="17262" y="5787"/>
                  </a:cubicBezTo>
                  <a:cubicBezTo>
                    <a:pt x="17803" y="5606"/>
                    <a:pt x="18240" y="5426"/>
                    <a:pt x="18393" y="5362"/>
                  </a:cubicBezTo>
                  <a:lnTo>
                    <a:pt x="18393" y="5362"/>
                  </a:lnTo>
                  <a:cubicBezTo>
                    <a:pt x="19131" y="5541"/>
                    <a:pt x="23746" y="6658"/>
                    <a:pt x="28577" y="7747"/>
                  </a:cubicBezTo>
                  <a:cubicBezTo>
                    <a:pt x="31212" y="8358"/>
                    <a:pt x="33913" y="8969"/>
                    <a:pt x="36066" y="9419"/>
                  </a:cubicBezTo>
                  <a:cubicBezTo>
                    <a:pt x="37159" y="9644"/>
                    <a:pt x="38091" y="9837"/>
                    <a:pt x="38831" y="9965"/>
                  </a:cubicBezTo>
                  <a:cubicBezTo>
                    <a:pt x="39602" y="10094"/>
                    <a:pt x="40116" y="10158"/>
                    <a:pt x="40406" y="10158"/>
                  </a:cubicBezTo>
                  <a:lnTo>
                    <a:pt x="40502" y="10158"/>
                  </a:lnTo>
                  <a:cubicBezTo>
                    <a:pt x="40727" y="10158"/>
                    <a:pt x="40920" y="10030"/>
                    <a:pt x="41049" y="9869"/>
                  </a:cubicBezTo>
                  <a:cubicBezTo>
                    <a:pt x="41241" y="9612"/>
                    <a:pt x="41370" y="9290"/>
                    <a:pt x="41466" y="8872"/>
                  </a:cubicBezTo>
                  <a:cubicBezTo>
                    <a:pt x="41563" y="8487"/>
                    <a:pt x="41627" y="8005"/>
                    <a:pt x="41627" y="7458"/>
                  </a:cubicBezTo>
                  <a:cubicBezTo>
                    <a:pt x="41627" y="6237"/>
                    <a:pt x="41338" y="4790"/>
                    <a:pt x="40663" y="3536"/>
                  </a:cubicBezTo>
                  <a:cubicBezTo>
                    <a:pt x="39956" y="2283"/>
                    <a:pt x="38831" y="1222"/>
                    <a:pt x="37191" y="901"/>
                  </a:cubicBezTo>
                  <a:lnTo>
                    <a:pt x="37095" y="901"/>
                  </a:lnTo>
                  <a:lnTo>
                    <a:pt x="20552" y="2504"/>
                  </a:lnTo>
                  <a:lnTo>
                    <a:pt x="20552" y="2504"/>
                  </a:lnTo>
                  <a:cubicBezTo>
                    <a:pt x="20288" y="2450"/>
                    <a:pt x="17560" y="1899"/>
                    <a:pt x="14658" y="1319"/>
                  </a:cubicBezTo>
                  <a:cubicBezTo>
                    <a:pt x="13147" y="1029"/>
                    <a:pt x="11572" y="708"/>
                    <a:pt x="10318" y="483"/>
                  </a:cubicBezTo>
                  <a:cubicBezTo>
                    <a:pt x="9065" y="226"/>
                    <a:pt x="8101" y="65"/>
                    <a:pt x="7747" y="33"/>
                  </a:cubicBezTo>
                  <a:cubicBezTo>
                    <a:pt x="7650" y="1"/>
                    <a:pt x="7554" y="1"/>
                    <a:pt x="7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3409;p57">
              <a:extLst>
                <a:ext uri="{FF2B5EF4-FFF2-40B4-BE49-F238E27FC236}">
                  <a16:creationId xmlns:a16="http://schemas.microsoft.com/office/drawing/2014/main" id="{E62A0FD7-7024-4E67-9E05-D25B8DBF5B80}"/>
                </a:ext>
              </a:extLst>
            </p:cNvPr>
            <p:cNvSpPr/>
            <p:nvPr/>
          </p:nvSpPr>
          <p:spPr>
            <a:xfrm>
              <a:off x="4233075" y="4101575"/>
              <a:ext cx="677475" cy="1267625"/>
            </a:xfrm>
            <a:custGeom>
              <a:avLst/>
              <a:gdLst/>
              <a:ahLst/>
              <a:cxnLst/>
              <a:rect l="l" t="t" r="r" b="b"/>
              <a:pathLst>
                <a:path w="27099" h="50705" extrusionOk="0">
                  <a:moveTo>
                    <a:pt x="17643" y="0"/>
                  </a:moveTo>
                  <a:cubicBezTo>
                    <a:pt x="10633" y="0"/>
                    <a:pt x="2797" y="6795"/>
                    <a:pt x="2797" y="6795"/>
                  </a:cubicBezTo>
                  <a:lnTo>
                    <a:pt x="1" y="50705"/>
                  </a:lnTo>
                  <a:lnTo>
                    <a:pt x="21087" y="50705"/>
                  </a:lnTo>
                  <a:lnTo>
                    <a:pt x="27098" y="4320"/>
                  </a:lnTo>
                  <a:cubicBezTo>
                    <a:pt x="27098" y="4320"/>
                    <a:pt x="25298" y="366"/>
                    <a:pt x="18162" y="13"/>
                  </a:cubicBezTo>
                  <a:cubicBezTo>
                    <a:pt x="17990" y="4"/>
                    <a:pt x="17817" y="0"/>
                    <a:pt x="17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3410;p57">
              <a:extLst>
                <a:ext uri="{FF2B5EF4-FFF2-40B4-BE49-F238E27FC236}">
                  <a16:creationId xmlns:a16="http://schemas.microsoft.com/office/drawing/2014/main" id="{A452C829-781A-4456-AD8C-D80D44393904}"/>
                </a:ext>
              </a:extLst>
            </p:cNvPr>
            <p:cNvSpPr/>
            <p:nvPr/>
          </p:nvSpPr>
          <p:spPr>
            <a:xfrm>
              <a:off x="4226650" y="4094650"/>
              <a:ext cx="690325" cy="1280975"/>
            </a:xfrm>
            <a:custGeom>
              <a:avLst/>
              <a:gdLst/>
              <a:ahLst/>
              <a:cxnLst/>
              <a:rect l="l" t="t" r="r" b="b"/>
              <a:pathLst>
                <a:path w="27613" h="51239" extrusionOk="0">
                  <a:moveTo>
                    <a:pt x="17905" y="547"/>
                  </a:moveTo>
                  <a:cubicBezTo>
                    <a:pt x="18066" y="547"/>
                    <a:pt x="18226" y="547"/>
                    <a:pt x="18419" y="579"/>
                  </a:cubicBezTo>
                  <a:cubicBezTo>
                    <a:pt x="21923" y="740"/>
                    <a:pt x="24109" y="1801"/>
                    <a:pt x="25395" y="2797"/>
                  </a:cubicBezTo>
                  <a:cubicBezTo>
                    <a:pt x="26037" y="3279"/>
                    <a:pt x="26487" y="3761"/>
                    <a:pt x="26745" y="4115"/>
                  </a:cubicBezTo>
                  <a:cubicBezTo>
                    <a:pt x="26873" y="4308"/>
                    <a:pt x="26970" y="4436"/>
                    <a:pt x="27034" y="4533"/>
                  </a:cubicBezTo>
                  <a:cubicBezTo>
                    <a:pt x="27060" y="4586"/>
                    <a:pt x="27065" y="4617"/>
                    <a:pt x="27084" y="4644"/>
                  </a:cubicBezTo>
                  <a:lnTo>
                    <a:pt x="27084" y="4644"/>
                  </a:lnTo>
                  <a:lnTo>
                    <a:pt x="21119" y="50692"/>
                  </a:lnTo>
                  <a:lnTo>
                    <a:pt x="547" y="50692"/>
                  </a:lnTo>
                  <a:lnTo>
                    <a:pt x="3339" y="7179"/>
                  </a:lnTo>
                  <a:lnTo>
                    <a:pt x="3339" y="7179"/>
                  </a:lnTo>
                  <a:cubicBezTo>
                    <a:pt x="3838" y="6784"/>
                    <a:pt x="5838" y="5146"/>
                    <a:pt x="8519" y="3601"/>
                  </a:cubicBezTo>
                  <a:cubicBezTo>
                    <a:pt x="11251" y="2026"/>
                    <a:pt x="14690" y="547"/>
                    <a:pt x="17905" y="547"/>
                  </a:cubicBezTo>
                  <a:close/>
                  <a:moveTo>
                    <a:pt x="17905" y="0"/>
                  </a:moveTo>
                  <a:cubicBezTo>
                    <a:pt x="14305" y="33"/>
                    <a:pt x="10576" y="1736"/>
                    <a:pt x="7715" y="3440"/>
                  </a:cubicBezTo>
                  <a:cubicBezTo>
                    <a:pt x="4854" y="5176"/>
                    <a:pt x="2893" y="6879"/>
                    <a:pt x="2893" y="6879"/>
                  </a:cubicBezTo>
                  <a:cubicBezTo>
                    <a:pt x="2829" y="6912"/>
                    <a:pt x="2797" y="7008"/>
                    <a:pt x="2797" y="7072"/>
                  </a:cubicBezTo>
                  <a:lnTo>
                    <a:pt x="0" y="50950"/>
                  </a:lnTo>
                  <a:cubicBezTo>
                    <a:pt x="0" y="51046"/>
                    <a:pt x="33" y="51110"/>
                    <a:pt x="65" y="51142"/>
                  </a:cubicBezTo>
                  <a:cubicBezTo>
                    <a:pt x="129" y="51207"/>
                    <a:pt x="193" y="51239"/>
                    <a:pt x="258" y="51239"/>
                  </a:cubicBezTo>
                  <a:lnTo>
                    <a:pt x="21344" y="51239"/>
                  </a:lnTo>
                  <a:cubicBezTo>
                    <a:pt x="21473" y="51239"/>
                    <a:pt x="21601" y="51142"/>
                    <a:pt x="21601" y="51014"/>
                  </a:cubicBezTo>
                  <a:lnTo>
                    <a:pt x="27613" y="4629"/>
                  </a:lnTo>
                  <a:cubicBezTo>
                    <a:pt x="27613" y="4565"/>
                    <a:pt x="27613" y="4501"/>
                    <a:pt x="27580" y="4469"/>
                  </a:cubicBezTo>
                  <a:cubicBezTo>
                    <a:pt x="27580" y="4436"/>
                    <a:pt x="27098" y="3408"/>
                    <a:pt x="25716" y="2347"/>
                  </a:cubicBezTo>
                  <a:cubicBezTo>
                    <a:pt x="24334" y="1286"/>
                    <a:pt x="22052" y="193"/>
                    <a:pt x="18419" y="33"/>
                  </a:cubicBezTo>
                  <a:cubicBezTo>
                    <a:pt x="18258" y="33"/>
                    <a:pt x="18066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3411;p57">
              <a:extLst>
                <a:ext uri="{FF2B5EF4-FFF2-40B4-BE49-F238E27FC236}">
                  <a16:creationId xmlns:a16="http://schemas.microsoft.com/office/drawing/2014/main" id="{B019E631-C83B-41FF-88B7-017887E47E90}"/>
                </a:ext>
              </a:extLst>
            </p:cNvPr>
            <p:cNvSpPr/>
            <p:nvPr/>
          </p:nvSpPr>
          <p:spPr>
            <a:xfrm>
              <a:off x="4030575" y="4125175"/>
              <a:ext cx="497450" cy="1244825"/>
            </a:xfrm>
            <a:custGeom>
              <a:avLst/>
              <a:gdLst/>
              <a:ahLst/>
              <a:cxnLst/>
              <a:rect l="l" t="t" r="r" b="b"/>
              <a:pathLst>
                <a:path w="19898" h="49793" extrusionOk="0">
                  <a:moveTo>
                    <a:pt x="18869" y="1"/>
                  </a:moveTo>
                  <a:cubicBezTo>
                    <a:pt x="18869" y="1"/>
                    <a:pt x="3568" y="6430"/>
                    <a:pt x="3568" y="7426"/>
                  </a:cubicBezTo>
                  <a:cubicBezTo>
                    <a:pt x="3568" y="8455"/>
                    <a:pt x="3729" y="8037"/>
                    <a:pt x="3729" y="10062"/>
                  </a:cubicBezTo>
                  <a:cubicBezTo>
                    <a:pt x="3729" y="11959"/>
                    <a:pt x="482" y="44907"/>
                    <a:pt x="0" y="49793"/>
                  </a:cubicBezTo>
                  <a:lnTo>
                    <a:pt x="11251" y="49793"/>
                  </a:lnTo>
                  <a:cubicBezTo>
                    <a:pt x="11958" y="45260"/>
                    <a:pt x="16490" y="16748"/>
                    <a:pt x="17422" y="13116"/>
                  </a:cubicBezTo>
                  <a:cubicBezTo>
                    <a:pt x="18451" y="9194"/>
                    <a:pt x="19898" y="5851"/>
                    <a:pt x="19898" y="5851"/>
                  </a:cubicBezTo>
                  <a:lnTo>
                    <a:pt x="18869" y="1"/>
                  </a:ln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3412;p57">
              <a:extLst>
                <a:ext uri="{FF2B5EF4-FFF2-40B4-BE49-F238E27FC236}">
                  <a16:creationId xmlns:a16="http://schemas.microsoft.com/office/drawing/2014/main" id="{FB0ACD85-8A66-491C-8415-D7E37F7A916A}"/>
                </a:ext>
              </a:extLst>
            </p:cNvPr>
            <p:cNvSpPr/>
            <p:nvPr/>
          </p:nvSpPr>
          <p:spPr>
            <a:xfrm>
              <a:off x="4023325" y="4118950"/>
              <a:ext cx="511125" cy="1257475"/>
            </a:xfrm>
            <a:custGeom>
              <a:avLst/>
              <a:gdLst/>
              <a:ahLst/>
              <a:cxnLst/>
              <a:rect l="l" t="t" r="r" b="b"/>
              <a:pathLst>
                <a:path w="20445" h="50299" extrusionOk="0">
                  <a:moveTo>
                    <a:pt x="4133" y="7733"/>
                  </a:moveTo>
                  <a:lnTo>
                    <a:pt x="4148" y="7740"/>
                  </a:lnTo>
                  <a:lnTo>
                    <a:pt x="4115" y="7740"/>
                  </a:lnTo>
                  <a:cubicBezTo>
                    <a:pt x="4121" y="7740"/>
                    <a:pt x="4126" y="7737"/>
                    <a:pt x="4133" y="7733"/>
                  </a:cubicBezTo>
                  <a:close/>
                  <a:moveTo>
                    <a:pt x="18958" y="635"/>
                  </a:moveTo>
                  <a:lnTo>
                    <a:pt x="19911" y="6023"/>
                  </a:lnTo>
                  <a:lnTo>
                    <a:pt x="19911" y="6023"/>
                  </a:lnTo>
                  <a:cubicBezTo>
                    <a:pt x="19736" y="6460"/>
                    <a:pt x="18414" y="9615"/>
                    <a:pt x="17455" y="13301"/>
                  </a:cubicBezTo>
                  <a:cubicBezTo>
                    <a:pt x="17198" y="14233"/>
                    <a:pt x="16748" y="16676"/>
                    <a:pt x="16170" y="19955"/>
                  </a:cubicBezTo>
                  <a:cubicBezTo>
                    <a:pt x="14532" y="29496"/>
                    <a:pt x="11908" y="45916"/>
                    <a:pt x="11318" y="49785"/>
                  </a:cubicBezTo>
                  <a:lnTo>
                    <a:pt x="578" y="49785"/>
                  </a:lnTo>
                  <a:cubicBezTo>
                    <a:pt x="871" y="46952"/>
                    <a:pt x="1768" y="37824"/>
                    <a:pt x="2605" y="29084"/>
                  </a:cubicBezTo>
                  <a:cubicBezTo>
                    <a:pt x="3022" y="24519"/>
                    <a:pt x="3472" y="20083"/>
                    <a:pt x="3762" y="16644"/>
                  </a:cubicBezTo>
                  <a:cubicBezTo>
                    <a:pt x="3922" y="14940"/>
                    <a:pt x="4051" y="13461"/>
                    <a:pt x="4148" y="12368"/>
                  </a:cubicBezTo>
                  <a:cubicBezTo>
                    <a:pt x="4244" y="11276"/>
                    <a:pt x="4276" y="10568"/>
                    <a:pt x="4276" y="10311"/>
                  </a:cubicBezTo>
                  <a:cubicBezTo>
                    <a:pt x="4276" y="9283"/>
                    <a:pt x="4244" y="8865"/>
                    <a:pt x="4212" y="8575"/>
                  </a:cubicBezTo>
                  <a:cubicBezTo>
                    <a:pt x="4181" y="8295"/>
                    <a:pt x="4149" y="8196"/>
                    <a:pt x="4148" y="7722"/>
                  </a:cubicBezTo>
                  <a:lnTo>
                    <a:pt x="4148" y="7722"/>
                  </a:lnTo>
                  <a:cubicBezTo>
                    <a:pt x="4185" y="7689"/>
                    <a:pt x="4245" y="7618"/>
                    <a:pt x="4340" y="7547"/>
                  </a:cubicBezTo>
                  <a:cubicBezTo>
                    <a:pt x="4855" y="7129"/>
                    <a:pt x="6044" y="6486"/>
                    <a:pt x="7555" y="5747"/>
                  </a:cubicBezTo>
                  <a:cubicBezTo>
                    <a:pt x="9805" y="4654"/>
                    <a:pt x="12730" y="3336"/>
                    <a:pt x="15109" y="2307"/>
                  </a:cubicBezTo>
                  <a:cubicBezTo>
                    <a:pt x="16298" y="1793"/>
                    <a:pt x="17327" y="1343"/>
                    <a:pt x="18066" y="1021"/>
                  </a:cubicBezTo>
                  <a:cubicBezTo>
                    <a:pt x="18448" y="855"/>
                    <a:pt x="18753" y="723"/>
                    <a:pt x="18958" y="635"/>
                  </a:cubicBezTo>
                  <a:close/>
                  <a:moveTo>
                    <a:pt x="19175" y="1"/>
                  </a:moveTo>
                  <a:cubicBezTo>
                    <a:pt x="19135" y="1"/>
                    <a:pt x="19095" y="9"/>
                    <a:pt x="19063" y="25"/>
                  </a:cubicBezTo>
                  <a:cubicBezTo>
                    <a:pt x="19063" y="25"/>
                    <a:pt x="15237" y="1632"/>
                    <a:pt x="11412" y="3336"/>
                  </a:cubicBezTo>
                  <a:cubicBezTo>
                    <a:pt x="9483" y="4204"/>
                    <a:pt x="7587" y="5104"/>
                    <a:pt x="6140" y="5875"/>
                  </a:cubicBezTo>
                  <a:cubicBezTo>
                    <a:pt x="5401" y="6229"/>
                    <a:pt x="4823" y="6582"/>
                    <a:pt x="4373" y="6840"/>
                  </a:cubicBezTo>
                  <a:cubicBezTo>
                    <a:pt x="4180" y="7000"/>
                    <a:pt x="3987" y="7129"/>
                    <a:pt x="3858" y="7225"/>
                  </a:cubicBezTo>
                  <a:cubicBezTo>
                    <a:pt x="3794" y="7290"/>
                    <a:pt x="3730" y="7354"/>
                    <a:pt x="3697" y="7418"/>
                  </a:cubicBezTo>
                  <a:cubicBezTo>
                    <a:pt x="3665" y="7482"/>
                    <a:pt x="3601" y="7579"/>
                    <a:pt x="3601" y="7675"/>
                  </a:cubicBezTo>
                  <a:cubicBezTo>
                    <a:pt x="3601" y="8222"/>
                    <a:pt x="3633" y="8383"/>
                    <a:pt x="3665" y="8640"/>
                  </a:cubicBezTo>
                  <a:cubicBezTo>
                    <a:pt x="3697" y="8929"/>
                    <a:pt x="3762" y="9283"/>
                    <a:pt x="3762" y="10311"/>
                  </a:cubicBezTo>
                  <a:cubicBezTo>
                    <a:pt x="3762" y="10536"/>
                    <a:pt x="3697" y="11243"/>
                    <a:pt x="3601" y="12336"/>
                  </a:cubicBezTo>
                  <a:cubicBezTo>
                    <a:pt x="2990" y="19955"/>
                    <a:pt x="451" y="45734"/>
                    <a:pt x="33" y="50010"/>
                  </a:cubicBezTo>
                  <a:cubicBezTo>
                    <a:pt x="1" y="50074"/>
                    <a:pt x="33" y="50170"/>
                    <a:pt x="97" y="50235"/>
                  </a:cubicBezTo>
                  <a:cubicBezTo>
                    <a:pt x="129" y="50267"/>
                    <a:pt x="226" y="50299"/>
                    <a:pt x="290" y="50299"/>
                  </a:cubicBezTo>
                  <a:lnTo>
                    <a:pt x="11541" y="50299"/>
                  </a:lnTo>
                  <a:cubicBezTo>
                    <a:pt x="11669" y="50299"/>
                    <a:pt x="11798" y="50203"/>
                    <a:pt x="11798" y="50074"/>
                  </a:cubicBezTo>
                  <a:cubicBezTo>
                    <a:pt x="12151" y="47824"/>
                    <a:pt x="13469" y="39563"/>
                    <a:pt x="14819" y="31398"/>
                  </a:cubicBezTo>
                  <a:cubicBezTo>
                    <a:pt x="15462" y="27316"/>
                    <a:pt x="16137" y="23298"/>
                    <a:pt x="16716" y="20019"/>
                  </a:cubicBezTo>
                  <a:cubicBezTo>
                    <a:pt x="17262" y="16772"/>
                    <a:pt x="17745" y="14329"/>
                    <a:pt x="17970" y="13429"/>
                  </a:cubicBezTo>
                  <a:cubicBezTo>
                    <a:pt x="18484" y="11468"/>
                    <a:pt x="19095" y="9668"/>
                    <a:pt x="19577" y="8350"/>
                  </a:cubicBezTo>
                  <a:cubicBezTo>
                    <a:pt x="19834" y="7675"/>
                    <a:pt x="20027" y="7161"/>
                    <a:pt x="20188" y="6775"/>
                  </a:cubicBezTo>
                  <a:cubicBezTo>
                    <a:pt x="20348" y="6390"/>
                    <a:pt x="20413" y="6197"/>
                    <a:pt x="20413" y="6197"/>
                  </a:cubicBezTo>
                  <a:cubicBezTo>
                    <a:pt x="20445" y="6132"/>
                    <a:pt x="20445" y="6100"/>
                    <a:pt x="20445" y="6036"/>
                  </a:cubicBezTo>
                  <a:lnTo>
                    <a:pt x="19416" y="218"/>
                  </a:lnTo>
                  <a:cubicBezTo>
                    <a:pt x="19416" y="121"/>
                    <a:pt x="19352" y="57"/>
                    <a:pt x="19288" y="25"/>
                  </a:cubicBezTo>
                  <a:cubicBezTo>
                    <a:pt x="19255" y="9"/>
                    <a:pt x="19215" y="1"/>
                    <a:pt x="19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3413;p57">
              <a:extLst>
                <a:ext uri="{FF2B5EF4-FFF2-40B4-BE49-F238E27FC236}">
                  <a16:creationId xmlns:a16="http://schemas.microsoft.com/office/drawing/2014/main" id="{A3D0E662-6BE6-4773-BEB1-88CBF6EE83AD}"/>
                </a:ext>
              </a:extLst>
            </p:cNvPr>
            <p:cNvSpPr/>
            <p:nvPr/>
          </p:nvSpPr>
          <p:spPr>
            <a:xfrm>
              <a:off x="4349600" y="4100275"/>
              <a:ext cx="131025" cy="192900"/>
            </a:xfrm>
            <a:custGeom>
              <a:avLst/>
              <a:gdLst/>
              <a:ahLst/>
              <a:cxnLst/>
              <a:rect l="l" t="t" r="r" b="b"/>
              <a:pathLst>
                <a:path w="5241" h="7716" extrusionOk="0">
                  <a:moveTo>
                    <a:pt x="2765" y="0"/>
                  </a:moveTo>
                  <a:lnTo>
                    <a:pt x="1" y="7715"/>
                  </a:lnTo>
                  <a:lnTo>
                    <a:pt x="5240" y="5240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3414;p57">
              <a:extLst>
                <a:ext uri="{FF2B5EF4-FFF2-40B4-BE49-F238E27FC236}">
                  <a16:creationId xmlns:a16="http://schemas.microsoft.com/office/drawing/2014/main" id="{165887B7-B3B1-4E12-AB06-CADE433BBCB3}"/>
                </a:ext>
              </a:extLst>
            </p:cNvPr>
            <p:cNvSpPr/>
            <p:nvPr/>
          </p:nvSpPr>
          <p:spPr>
            <a:xfrm>
              <a:off x="4342375" y="4093050"/>
              <a:ext cx="145475" cy="206625"/>
            </a:xfrm>
            <a:custGeom>
              <a:avLst/>
              <a:gdLst/>
              <a:ahLst/>
              <a:cxnLst/>
              <a:rect l="l" t="t" r="r" b="b"/>
              <a:pathLst>
                <a:path w="5819" h="8265" extrusionOk="0">
                  <a:moveTo>
                    <a:pt x="3088" y="1001"/>
                  </a:moveTo>
                  <a:lnTo>
                    <a:pt x="5175" y="5400"/>
                  </a:lnTo>
                  <a:lnTo>
                    <a:pt x="740" y="7490"/>
                  </a:lnTo>
                  <a:lnTo>
                    <a:pt x="740" y="7490"/>
                  </a:lnTo>
                  <a:lnTo>
                    <a:pt x="3088" y="1001"/>
                  </a:lnTo>
                  <a:close/>
                  <a:moveTo>
                    <a:pt x="3054" y="0"/>
                  </a:moveTo>
                  <a:cubicBezTo>
                    <a:pt x="2925" y="32"/>
                    <a:pt x="2829" y="97"/>
                    <a:pt x="2797" y="193"/>
                  </a:cubicBezTo>
                  <a:lnTo>
                    <a:pt x="32" y="7908"/>
                  </a:lnTo>
                  <a:cubicBezTo>
                    <a:pt x="0" y="8004"/>
                    <a:pt x="32" y="8133"/>
                    <a:pt x="97" y="8197"/>
                  </a:cubicBezTo>
                  <a:cubicBezTo>
                    <a:pt x="156" y="8237"/>
                    <a:pt x="216" y="8264"/>
                    <a:pt x="275" y="8264"/>
                  </a:cubicBezTo>
                  <a:cubicBezTo>
                    <a:pt x="312" y="8264"/>
                    <a:pt x="349" y="8254"/>
                    <a:pt x="386" y="8229"/>
                  </a:cubicBezTo>
                  <a:lnTo>
                    <a:pt x="5625" y="5754"/>
                  </a:lnTo>
                  <a:cubicBezTo>
                    <a:pt x="5690" y="5722"/>
                    <a:pt x="5754" y="5690"/>
                    <a:pt x="5786" y="5625"/>
                  </a:cubicBezTo>
                  <a:cubicBezTo>
                    <a:pt x="5818" y="5529"/>
                    <a:pt x="5786" y="5465"/>
                    <a:pt x="5754" y="5400"/>
                  </a:cubicBezTo>
                  <a:lnTo>
                    <a:pt x="3279" y="161"/>
                  </a:lnTo>
                  <a:cubicBezTo>
                    <a:pt x="3247" y="64"/>
                    <a:pt x="3150" y="0"/>
                    <a:pt x="3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3415;p57">
              <a:extLst>
                <a:ext uri="{FF2B5EF4-FFF2-40B4-BE49-F238E27FC236}">
                  <a16:creationId xmlns:a16="http://schemas.microsoft.com/office/drawing/2014/main" id="{A6761119-ADCC-412C-B517-A1CD2FC2BFD6}"/>
                </a:ext>
              </a:extLst>
            </p:cNvPr>
            <p:cNvSpPr/>
            <p:nvPr/>
          </p:nvSpPr>
          <p:spPr>
            <a:xfrm>
              <a:off x="4418700" y="3834275"/>
              <a:ext cx="451675" cy="495050"/>
            </a:xfrm>
            <a:custGeom>
              <a:avLst/>
              <a:gdLst/>
              <a:ahLst/>
              <a:cxnLst/>
              <a:rect l="l" t="t" r="r" b="b"/>
              <a:pathLst>
                <a:path w="18067" h="19802" extrusionOk="0">
                  <a:moveTo>
                    <a:pt x="10641" y="1"/>
                  </a:moveTo>
                  <a:lnTo>
                    <a:pt x="1" y="10640"/>
                  </a:lnTo>
                  <a:lnTo>
                    <a:pt x="3505" y="19802"/>
                  </a:lnTo>
                  <a:lnTo>
                    <a:pt x="10062" y="7426"/>
                  </a:lnTo>
                  <a:lnTo>
                    <a:pt x="17198" y="7426"/>
                  </a:lnTo>
                  <a:lnTo>
                    <a:pt x="18066" y="579"/>
                  </a:lnTo>
                  <a:lnTo>
                    <a:pt x="106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3416;p57">
              <a:extLst>
                <a:ext uri="{FF2B5EF4-FFF2-40B4-BE49-F238E27FC236}">
                  <a16:creationId xmlns:a16="http://schemas.microsoft.com/office/drawing/2014/main" id="{2A1FC00C-0BA7-4FF9-9F67-AE5C1467DD90}"/>
                </a:ext>
              </a:extLst>
            </p:cNvPr>
            <p:cNvSpPr/>
            <p:nvPr/>
          </p:nvSpPr>
          <p:spPr>
            <a:xfrm>
              <a:off x="4411475" y="3827525"/>
              <a:ext cx="465325" cy="508450"/>
            </a:xfrm>
            <a:custGeom>
              <a:avLst/>
              <a:gdLst/>
              <a:ahLst/>
              <a:cxnLst/>
              <a:rect l="l" t="t" r="r" b="b"/>
              <a:pathLst>
                <a:path w="18613" h="20338" extrusionOk="0">
                  <a:moveTo>
                    <a:pt x="11026" y="560"/>
                  </a:moveTo>
                  <a:lnTo>
                    <a:pt x="18032" y="1085"/>
                  </a:lnTo>
                  <a:lnTo>
                    <a:pt x="18032" y="1085"/>
                  </a:lnTo>
                  <a:lnTo>
                    <a:pt x="17230" y="7439"/>
                  </a:lnTo>
                  <a:lnTo>
                    <a:pt x="10351" y="7439"/>
                  </a:lnTo>
                  <a:cubicBezTo>
                    <a:pt x="10223" y="7439"/>
                    <a:pt x="10158" y="7471"/>
                    <a:pt x="10094" y="7567"/>
                  </a:cubicBezTo>
                  <a:lnTo>
                    <a:pt x="3826" y="19429"/>
                  </a:lnTo>
                  <a:lnTo>
                    <a:pt x="611" y="10975"/>
                  </a:lnTo>
                  <a:lnTo>
                    <a:pt x="11026" y="560"/>
                  </a:lnTo>
                  <a:close/>
                  <a:moveTo>
                    <a:pt x="10873" y="1"/>
                  </a:moveTo>
                  <a:cubicBezTo>
                    <a:pt x="10818" y="1"/>
                    <a:pt x="10760" y="31"/>
                    <a:pt x="10737" y="78"/>
                  </a:cubicBezTo>
                  <a:lnTo>
                    <a:pt x="97" y="10718"/>
                  </a:lnTo>
                  <a:cubicBezTo>
                    <a:pt x="33" y="10782"/>
                    <a:pt x="1" y="10910"/>
                    <a:pt x="33" y="11007"/>
                  </a:cubicBezTo>
                  <a:lnTo>
                    <a:pt x="3537" y="20168"/>
                  </a:lnTo>
                  <a:cubicBezTo>
                    <a:pt x="3569" y="20265"/>
                    <a:pt x="3665" y="20329"/>
                    <a:pt x="3762" y="20329"/>
                  </a:cubicBezTo>
                  <a:cubicBezTo>
                    <a:pt x="3779" y="20335"/>
                    <a:pt x="3796" y="20337"/>
                    <a:pt x="3813" y="20337"/>
                  </a:cubicBezTo>
                  <a:cubicBezTo>
                    <a:pt x="3891" y="20337"/>
                    <a:pt x="3966" y="20280"/>
                    <a:pt x="4019" y="20200"/>
                  </a:cubicBezTo>
                  <a:lnTo>
                    <a:pt x="10512" y="7953"/>
                  </a:lnTo>
                  <a:lnTo>
                    <a:pt x="17487" y="7953"/>
                  </a:lnTo>
                  <a:cubicBezTo>
                    <a:pt x="17616" y="7953"/>
                    <a:pt x="17712" y="7857"/>
                    <a:pt x="17744" y="7728"/>
                  </a:cubicBezTo>
                  <a:lnTo>
                    <a:pt x="18612" y="881"/>
                  </a:lnTo>
                  <a:cubicBezTo>
                    <a:pt x="18612" y="817"/>
                    <a:pt x="18612" y="753"/>
                    <a:pt x="18548" y="689"/>
                  </a:cubicBezTo>
                  <a:cubicBezTo>
                    <a:pt x="18516" y="624"/>
                    <a:pt x="18452" y="592"/>
                    <a:pt x="18355" y="592"/>
                  </a:cubicBezTo>
                  <a:lnTo>
                    <a:pt x="10930" y="13"/>
                  </a:lnTo>
                  <a:cubicBezTo>
                    <a:pt x="10913" y="5"/>
                    <a:pt x="10893" y="1"/>
                    <a:pt x="10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3417;p57">
              <a:extLst>
                <a:ext uri="{FF2B5EF4-FFF2-40B4-BE49-F238E27FC236}">
                  <a16:creationId xmlns:a16="http://schemas.microsoft.com/office/drawing/2014/main" id="{B7834087-8207-4A32-BB1B-622DAF3F3CAD}"/>
                </a:ext>
              </a:extLst>
            </p:cNvPr>
            <p:cNvSpPr/>
            <p:nvPr/>
          </p:nvSpPr>
          <p:spPr>
            <a:xfrm>
              <a:off x="4254775" y="3175150"/>
              <a:ext cx="542450" cy="1180025"/>
            </a:xfrm>
            <a:custGeom>
              <a:avLst/>
              <a:gdLst/>
              <a:ahLst/>
              <a:cxnLst/>
              <a:rect l="l" t="t" r="r" b="b"/>
              <a:pathLst>
                <a:path w="21698" h="47201" extrusionOk="0">
                  <a:moveTo>
                    <a:pt x="11463" y="0"/>
                  </a:moveTo>
                  <a:cubicBezTo>
                    <a:pt x="8617" y="0"/>
                    <a:pt x="6106" y="1038"/>
                    <a:pt x="3922" y="2611"/>
                  </a:cubicBezTo>
                  <a:cubicBezTo>
                    <a:pt x="3922" y="2611"/>
                    <a:pt x="579" y="4668"/>
                    <a:pt x="290" y="9908"/>
                  </a:cubicBezTo>
                  <a:cubicBezTo>
                    <a:pt x="0" y="15147"/>
                    <a:pt x="1158" y="28680"/>
                    <a:pt x="1897" y="30866"/>
                  </a:cubicBezTo>
                  <a:cubicBezTo>
                    <a:pt x="2554" y="32810"/>
                    <a:pt x="5499" y="34753"/>
                    <a:pt x="8087" y="34753"/>
                  </a:cubicBezTo>
                  <a:cubicBezTo>
                    <a:pt x="8410" y="34753"/>
                    <a:pt x="8727" y="34723"/>
                    <a:pt x="9033" y="34659"/>
                  </a:cubicBezTo>
                  <a:cubicBezTo>
                    <a:pt x="9033" y="34659"/>
                    <a:pt x="10165" y="47200"/>
                    <a:pt x="11464" y="47200"/>
                  </a:cubicBezTo>
                  <a:cubicBezTo>
                    <a:pt x="11479" y="47200"/>
                    <a:pt x="11493" y="47199"/>
                    <a:pt x="11508" y="47195"/>
                  </a:cubicBezTo>
                  <a:cubicBezTo>
                    <a:pt x="12826" y="46906"/>
                    <a:pt x="19673" y="37713"/>
                    <a:pt x="19962" y="35109"/>
                  </a:cubicBezTo>
                  <a:cubicBezTo>
                    <a:pt x="20251" y="32473"/>
                    <a:pt x="20669" y="24019"/>
                    <a:pt x="20669" y="24019"/>
                  </a:cubicBezTo>
                  <a:cubicBezTo>
                    <a:pt x="20669" y="24019"/>
                    <a:pt x="21698" y="17494"/>
                    <a:pt x="21698" y="12093"/>
                  </a:cubicBezTo>
                  <a:cubicBezTo>
                    <a:pt x="21698" y="6693"/>
                    <a:pt x="20380" y="2322"/>
                    <a:pt x="15719" y="746"/>
                  </a:cubicBezTo>
                  <a:cubicBezTo>
                    <a:pt x="14225" y="231"/>
                    <a:pt x="12807" y="0"/>
                    <a:pt x="11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3418;p57">
              <a:extLst>
                <a:ext uri="{FF2B5EF4-FFF2-40B4-BE49-F238E27FC236}">
                  <a16:creationId xmlns:a16="http://schemas.microsoft.com/office/drawing/2014/main" id="{10888037-1B94-4781-A058-23ABCBC5DAA4}"/>
                </a:ext>
              </a:extLst>
            </p:cNvPr>
            <p:cNvSpPr/>
            <p:nvPr/>
          </p:nvSpPr>
          <p:spPr>
            <a:xfrm>
              <a:off x="4333525" y="3175150"/>
              <a:ext cx="463700" cy="450850"/>
            </a:xfrm>
            <a:custGeom>
              <a:avLst/>
              <a:gdLst/>
              <a:ahLst/>
              <a:cxnLst/>
              <a:rect l="l" t="t" r="r" b="b"/>
              <a:pathLst>
                <a:path w="18548" h="18034" extrusionOk="0">
                  <a:moveTo>
                    <a:pt x="8313" y="0"/>
                  </a:moveTo>
                  <a:cubicBezTo>
                    <a:pt x="5467" y="0"/>
                    <a:pt x="2956" y="1038"/>
                    <a:pt x="772" y="2611"/>
                  </a:cubicBezTo>
                  <a:cubicBezTo>
                    <a:pt x="772" y="2611"/>
                    <a:pt x="451" y="2836"/>
                    <a:pt x="1" y="3254"/>
                  </a:cubicBezTo>
                  <a:cubicBezTo>
                    <a:pt x="226" y="3414"/>
                    <a:pt x="1929" y="4379"/>
                    <a:pt x="5497" y="4379"/>
                  </a:cubicBezTo>
                  <a:cubicBezTo>
                    <a:pt x="9322" y="4379"/>
                    <a:pt x="14305" y="3800"/>
                    <a:pt x="14305" y="3800"/>
                  </a:cubicBezTo>
                  <a:lnTo>
                    <a:pt x="14305" y="3800"/>
                  </a:lnTo>
                  <a:cubicBezTo>
                    <a:pt x="14305" y="3800"/>
                    <a:pt x="12023" y="5954"/>
                    <a:pt x="11894" y="7497"/>
                  </a:cubicBezTo>
                  <a:cubicBezTo>
                    <a:pt x="11766" y="9072"/>
                    <a:pt x="12312" y="13058"/>
                    <a:pt x="13598" y="13765"/>
                  </a:cubicBezTo>
                  <a:cubicBezTo>
                    <a:pt x="14884" y="14472"/>
                    <a:pt x="13726" y="15758"/>
                    <a:pt x="14466" y="16883"/>
                  </a:cubicBezTo>
                  <a:cubicBezTo>
                    <a:pt x="14889" y="17556"/>
                    <a:pt x="15415" y="18033"/>
                    <a:pt x="16072" y="18033"/>
                  </a:cubicBezTo>
                  <a:cubicBezTo>
                    <a:pt x="16514" y="18033"/>
                    <a:pt x="17015" y="17818"/>
                    <a:pt x="17584" y="17301"/>
                  </a:cubicBezTo>
                  <a:cubicBezTo>
                    <a:pt x="17841" y="17076"/>
                    <a:pt x="18098" y="16658"/>
                    <a:pt x="18387" y="16079"/>
                  </a:cubicBezTo>
                  <a:cubicBezTo>
                    <a:pt x="18484" y="14761"/>
                    <a:pt x="18548" y="13379"/>
                    <a:pt x="18548" y="12093"/>
                  </a:cubicBezTo>
                  <a:cubicBezTo>
                    <a:pt x="18548" y="6693"/>
                    <a:pt x="17230" y="2322"/>
                    <a:pt x="12569" y="746"/>
                  </a:cubicBezTo>
                  <a:cubicBezTo>
                    <a:pt x="11075" y="231"/>
                    <a:pt x="9657" y="0"/>
                    <a:pt x="8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3419;p57">
              <a:extLst>
                <a:ext uri="{FF2B5EF4-FFF2-40B4-BE49-F238E27FC236}">
                  <a16:creationId xmlns:a16="http://schemas.microsoft.com/office/drawing/2014/main" id="{F521BA61-1A71-42E5-9251-81849DE63545}"/>
                </a:ext>
              </a:extLst>
            </p:cNvPr>
            <p:cNvSpPr/>
            <p:nvPr/>
          </p:nvSpPr>
          <p:spPr>
            <a:xfrm>
              <a:off x="4253975" y="3168075"/>
              <a:ext cx="549700" cy="1193400"/>
            </a:xfrm>
            <a:custGeom>
              <a:avLst/>
              <a:gdLst/>
              <a:ahLst/>
              <a:cxnLst/>
              <a:rect l="l" t="t" r="r" b="b"/>
              <a:pathLst>
                <a:path w="21988" h="47736" extrusionOk="0">
                  <a:moveTo>
                    <a:pt x="3829" y="2675"/>
                  </a:moveTo>
                  <a:cubicBezTo>
                    <a:pt x="3829" y="2675"/>
                    <a:pt x="3829" y="2675"/>
                    <a:pt x="3829" y="2675"/>
                  </a:cubicBezTo>
                  <a:lnTo>
                    <a:pt x="3829" y="2675"/>
                  </a:lnTo>
                  <a:lnTo>
                    <a:pt x="3829" y="2675"/>
                  </a:lnTo>
                  <a:close/>
                  <a:moveTo>
                    <a:pt x="11540" y="547"/>
                  </a:moveTo>
                  <a:cubicBezTo>
                    <a:pt x="12826" y="547"/>
                    <a:pt x="14208" y="772"/>
                    <a:pt x="15687" y="1254"/>
                  </a:cubicBezTo>
                  <a:cubicBezTo>
                    <a:pt x="17937" y="2058"/>
                    <a:pt x="19351" y="3472"/>
                    <a:pt x="20251" y="5401"/>
                  </a:cubicBezTo>
                  <a:cubicBezTo>
                    <a:pt x="21151" y="7298"/>
                    <a:pt x="21473" y="9708"/>
                    <a:pt x="21473" y="12376"/>
                  </a:cubicBezTo>
                  <a:cubicBezTo>
                    <a:pt x="21473" y="15044"/>
                    <a:pt x="21216" y="18034"/>
                    <a:pt x="20959" y="20348"/>
                  </a:cubicBezTo>
                  <a:cubicBezTo>
                    <a:pt x="20830" y="21506"/>
                    <a:pt x="20701" y="22470"/>
                    <a:pt x="20605" y="23177"/>
                  </a:cubicBezTo>
                  <a:cubicBezTo>
                    <a:pt x="20508" y="23884"/>
                    <a:pt x="20444" y="24270"/>
                    <a:pt x="20444" y="24270"/>
                  </a:cubicBezTo>
                  <a:lnTo>
                    <a:pt x="20444" y="24302"/>
                  </a:lnTo>
                  <a:cubicBezTo>
                    <a:pt x="20444" y="24302"/>
                    <a:pt x="20412" y="24816"/>
                    <a:pt x="20380" y="25652"/>
                  </a:cubicBezTo>
                  <a:cubicBezTo>
                    <a:pt x="20251" y="28159"/>
                    <a:pt x="19930" y="33399"/>
                    <a:pt x="19705" y="35360"/>
                  </a:cubicBezTo>
                  <a:cubicBezTo>
                    <a:pt x="19705" y="35649"/>
                    <a:pt x="19544" y="36067"/>
                    <a:pt x="19351" y="36549"/>
                  </a:cubicBezTo>
                  <a:cubicBezTo>
                    <a:pt x="18612" y="38253"/>
                    <a:pt x="16876" y="40889"/>
                    <a:pt x="15205" y="43107"/>
                  </a:cubicBezTo>
                  <a:cubicBezTo>
                    <a:pt x="14369" y="44232"/>
                    <a:pt x="13565" y="45260"/>
                    <a:pt x="12858" y="46000"/>
                  </a:cubicBezTo>
                  <a:cubicBezTo>
                    <a:pt x="12537" y="46353"/>
                    <a:pt x="12215" y="46675"/>
                    <a:pt x="11990" y="46868"/>
                  </a:cubicBezTo>
                  <a:cubicBezTo>
                    <a:pt x="11862" y="46996"/>
                    <a:pt x="11733" y="47060"/>
                    <a:pt x="11669" y="47125"/>
                  </a:cubicBezTo>
                  <a:cubicBezTo>
                    <a:pt x="11595" y="47174"/>
                    <a:pt x="11539" y="47205"/>
                    <a:pt x="11503" y="47216"/>
                  </a:cubicBezTo>
                  <a:lnTo>
                    <a:pt x="11503" y="47216"/>
                  </a:lnTo>
                  <a:cubicBezTo>
                    <a:pt x="11487" y="47198"/>
                    <a:pt x="11433" y="47136"/>
                    <a:pt x="11379" y="47028"/>
                  </a:cubicBezTo>
                  <a:cubicBezTo>
                    <a:pt x="11251" y="46835"/>
                    <a:pt x="11122" y="46482"/>
                    <a:pt x="10994" y="46032"/>
                  </a:cubicBezTo>
                  <a:cubicBezTo>
                    <a:pt x="10512" y="44457"/>
                    <a:pt x="10094" y="41660"/>
                    <a:pt x="9804" y="39281"/>
                  </a:cubicBezTo>
                  <a:cubicBezTo>
                    <a:pt x="9644" y="38092"/>
                    <a:pt x="9547" y="36999"/>
                    <a:pt x="9451" y="36196"/>
                  </a:cubicBezTo>
                  <a:cubicBezTo>
                    <a:pt x="9387" y="35424"/>
                    <a:pt x="9322" y="34910"/>
                    <a:pt x="9322" y="34910"/>
                  </a:cubicBezTo>
                  <a:cubicBezTo>
                    <a:pt x="9322" y="34845"/>
                    <a:pt x="9290" y="34781"/>
                    <a:pt x="9226" y="34749"/>
                  </a:cubicBezTo>
                  <a:cubicBezTo>
                    <a:pt x="9161" y="34685"/>
                    <a:pt x="9097" y="34685"/>
                    <a:pt x="9001" y="34685"/>
                  </a:cubicBezTo>
                  <a:cubicBezTo>
                    <a:pt x="8711" y="34749"/>
                    <a:pt x="8422" y="34781"/>
                    <a:pt x="8101" y="34781"/>
                  </a:cubicBezTo>
                  <a:cubicBezTo>
                    <a:pt x="6879" y="34781"/>
                    <a:pt x="5529" y="34299"/>
                    <a:pt x="4436" y="33592"/>
                  </a:cubicBezTo>
                  <a:cubicBezTo>
                    <a:pt x="3343" y="32917"/>
                    <a:pt x="2475" y="31952"/>
                    <a:pt x="2186" y="31085"/>
                  </a:cubicBezTo>
                  <a:cubicBezTo>
                    <a:pt x="2025" y="30635"/>
                    <a:pt x="1833" y="29574"/>
                    <a:pt x="1672" y="28192"/>
                  </a:cubicBezTo>
                  <a:cubicBezTo>
                    <a:pt x="1093" y="24013"/>
                    <a:pt x="547" y="16684"/>
                    <a:pt x="547" y="12151"/>
                  </a:cubicBezTo>
                  <a:cubicBezTo>
                    <a:pt x="547" y="11412"/>
                    <a:pt x="547" y="10769"/>
                    <a:pt x="579" y="10191"/>
                  </a:cubicBezTo>
                  <a:cubicBezTo>
                    <a:pt x="740" y="7651"/>
                    <a:pt x="1608" y="5883"/>
                    <a:pt x="2475" y="4758"/>
                  </a:cubicBezTo>
                  <a:cubicBezTo>
                    <a:pt x="2893" y="4180"/>
                    <a:pt x="3311" y="3762"/>
                    <a:pt x="3601" y="3505"/>
                  </a:cubicBezTo>
                  <a:cubicBezTo>
                    <a:pt x="3761" y="3376"/>
                    <a:pt x="3890" y="3280"/>
                    <a:pt x="3986" y="3215"/>
                  </a:cubicBezTo>
                  <a:lnTo>
                    <a:pt x="4083" y="3151"/>
                  </a:lnTo>
                  <a:lnTo>
                    <a:pt x="4115" y="3151"/>
                  </a:lnTo>
                  <a:lnTo>
                    <a:pt x="4115" y="3119"/>
                  </a:lnTo>
                  <a:cubicBezTo>
                    <a:pt x="6268" y="1576"/>
                    <a:pt x="8744" y="547"/>
                    <a:pt x="11540" y="547"/>
                  </a:cubicBezTo>
                  <a:close/>
                  <a:moveTo>
                    <a:pt x="11540" y="1"/>
                  </a:moveTo>
                  <a:cubicBezTo>
                    <a:pt x="8631" y="1"/>
                    <a:pt x="6039" y="1082"/>
                    <a:pt x="3829" y="2675"/>
                  </a:cubicBezTo>
                  <a:lnTo>
                    <a:pt x="3826" y="2669"/>
                  </a:lnTo>
                  <a:cubicBezTo>
                    <a:pt x="3793" y="2701"/>
                    <a:pt x="2925" y="3215"/>
                    <a:pt x="2025" y="4437"/>
                  </a:cubicBezTo>
                  <a:cubicBezTo>
                    <a:pt x="1125" y="5626"/>
                    <a:pt x="193" y="7491"/>
                    <a:pt x="65" y="10191"/>
                  </a:cubicBezTo>
                  <a:cubicBezTo>
                    <a:pt x="32" y="10737"/>
                    <a:pt x="0" y="11412"/>
                    <a:pt x="0" y="12151"/>
                  </a:cubicBezTo>
                  <a:cubicBezTo>
                    <a:pt x="0" y="15205"/>
                    <a:pt x="257" y="19480"/>
                    <a:pt x="579" y="23209"/>
                  </a:cubicBezTo>
                  <a:cubicBezTo>
                    <a:pt x="772" y="25106"/>
                    <a:pt x="933" y="26842"/>
                    <a:pt x="1125" y="28256"/>
                  </a:cubicBezTo>
                  <a:cubicBezTo>
                    <a:pt x="1318" y="29670"/>
                    <a:pt x="1511" y="30731"/>
                    <a:pt x="1672" y="31245"/>
                  </a:cubicBezTo>
                  <a:cubicBezTo>
                    <a:pt x="2025" y="32306"/>
                    <a:pt x="2958" y="33303"/>
                    <a:pt x="4147" y="34042"/>
                  </a:cubicBezTo>
                  <a:cubicBezTo>
                    <a:pt x="5336" y="34813"/>
                    <a:pt x="6751" y="35296"/>
                    <a:pt x="8101" y="35328"/>
                  </a:cubicBezTo>
                  <a:cubicBezTo>
                    <a:pt x="8354" y="35328"/>
                    <a:pt x="8591" y="35311"/>
                    <a:pt x="8836" y="35266"/>
                  </a:cubicBezTo>
                  <a:lnTo>
                    <a:pt x="8836" y="35266"/>
                  </a:lnTo>
                  <a:cubicBezTo>
                    <a:pt x="8917" y="36116"/>
                    <a:pt x="9173" y="38690"/>
                    <a:pt x="9515" y="41242"/>
                  </a:cubicBezTo>
                  <a:cubicBezTo>
                    <a:pt x="9740" y="42817"/>
                    <a:pt x="10029" y="44392"/>
                    <a:pt x="10319" y="45582"/>
                  </a:cubicBezTo>
                  <a:cubicBezTo>
                    <a:pt x="10447" y="46193"/>
                    <a:pt x="10608" y="46675"/>
                    <a:pt x="10769" y="47060"/>
                  </a:cubicBezTo>
                  <a:cubicBezTo>
                    <a:pt x="10865" y="47221"/>
                    <a:pt x="10929" y="47382"/>
                    <a:pt x="11058" y="47510"/>
                  </a:cubicBezTo>
                  <a:cubicBezTo>
                    <a:pt x="11090" y="47575"/>
                    <a:pt x="11154" y="47639"/>
                    <a:pt x="11251" y="47671"/>
                  </a:cubicBezTo>
                  <a:cubicBezTo>
                    <a:pt x="11315" y="47703"/>
                    <a:pt x="11412" y="47735"/>
                    <a:pt x="11508" y="47735"/>
                  </a:cubicBezTo>
                  <a:lnTo>
                    <a:pt x="11604" y="47735"/>
                  </a:lnTo>
                  <a:cubicBezTo>
                    <a:pt x="11733" y="47703"/>
                    <a:pt x="11862" y="47639"/>
                    <a:pt x="11990" y="47543"/>
                  </a:cubicBezTo>
                  <a:cubicBezTo>
                    <a:pt x="12505" y="47189"/>
                    <a:pt x="13212" y="46450"/>
                    <a:pt x="14047" y="45453"/>
                  </a:cubicBezTo>
                  <a:cubicBezTo>
                    <a:pt x="15301" y="43942"/>
                    <a:pt x="16780" y="41949"/>
                    <a:pt x="18001" y="40053"/>
                  </a:cubicBezTo>
                  <a:cubicBezTo>
                    <a:pt x="18612" y="39121"/>
                    <a:pt x="19126" y="38221"/>
                    <a:pt x="19544" y="37417"/>
                  </a:cubicBezTo>
                  <a:cubicBezTo>
                    <a:pt x="19930" y="36613"/>
                    <a:pt x="20187" y="35938"/>
                    <a:pt x="20251" y="35424"/>
                  </a:cubicBezTo>
                  <a:cubicBezTo>
                    <a:pt x="20530" y="32882"/>
                    <a:pt x="20959" y="24931"/>
                    <a:pt x="20989" y="24366"/>
                  </a:cubicBezTo>
                  <a:lnTo>
                    <a:pt x="20989" y="24366"/>
                  </a:lnTo>
                  <a:lnTo>
                    <a:pt x="20991" y="24366"/>
                  </a:lnTo>
                  <a:cubicBezTo>
                    <a:pt x="20991" y="24366"/>
                    <a:pt x="21987" y="17809"/>
                    <a:pt x="21987" y="12376"/>
                  </a:cubicBezTo>
                  <a:cubicBezTo>
                    <a:pt x="21987" y="9644"/>
                    <a:pt x="21666" y="7169"/>
                    <a:pt x="20734" y="5176"/>
                  </a:cubicBezTo>
                  <a:cubicBezTo>
                    <a:pt x="19801" y="3151"/>
                    <a:pt x="18258" y="1576"/>
                    <a:pt x="15848" y="772"/>
                  </a:cubicBezTo>
                  <a:cubicBezTo>
                    <a:pt x="14337" y="258"/>
                    <a:pt x="12890" y="1"/>
                    <a:pt x="1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7" name="Google Shape;3420;p57">
              <a:extLst>
                <a:ext uri="{FF2B5EF4-FFF2-40B4-BE49-F238E27FC236}">
                  <a16:creationId xmlns:a16="http://schemas.microsoft.com/office/drawing/2014/main" id="{2921B0F1-5858-4520-B953-DC3945C31950}"/>
                </a:ext>
              </a:extLst>
            </p:cNvPr>
            <p:cNvSpPr/>
            <p:nvPr/>
          </p:nvSpPr>
          <p:spPr>
            <a:xfrm>
              <a:off x="4706400" y="3568950"/>
              <a:ext cx="116550" cy="215550"/>
            </a:xfrm>
            <a:custGeom>
              <a:avLst/>
              <a:gdLst/>
              <a:ahLst/>
              <a:cxnLst/>
              <a:rect l="l" t="t" r="r" b="b"/>
              <a:pathLst>
                <a:path w="4662" h="8622" extrusionOk="0">
                  <a:moveTo>
                    <a:pt x="3089" y="1"/>
                  </a:moveTo>
                  <a:cubicBezTo>
                    <a:pt x="1847" y="1"/>
                    <a:pt x="1" y="2899"/>
                    <a:pt x="1" y="2899"/>
                  </a:cubicBezTo>
                  <a:lnTo>
                    <a:pt x="1319" y="7849"/>
                  </a:lnTo>
                  <a:cubicBezTo>
                    <a:pt x="1550" y="8377"/>
                    <a:pt x="1849" y="8621"/>
                    <a:pt x="2171" y="8621"/>
                  </a:cubicBezTo>
                  <a:cubicBezTo>
                    <a:pt x="2654" y="8621"/>
                    <a:pt x="3190" y="8074"/>
                    <a:pt x="3633" y="7110"/>
                  </a:cubicBezTo>
                  <a:cubicBezTo>
                    <a:pt x="4372" y="5503"/>
                    <a:pt x="4662" y="1002"/>
                    <a:pt x="3504" y="135"/>
                  </a:cubicBezTo>
                  <a:cubicBezTo>
                    <a:pt x="3377" y="42"/>
                    <a:pt x="3238" y="1"/>
                    <a:pt x="30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3421;p57">
              <a:extLst>
                <a:ext uri="{FF2B5EF4-FFF2-40B4-BE49-F238E27FC236}">
                  <a16:creationId xmlns:a16="http://schemas.microsoft.com/office/drawing/2014/main" id="{0CDEDB55-DB20-46E5-9DC7-FF87C73A1B1F}"/>
                </a:ext>
              </a:extLst>
            </p:cNvPr>
            <p:cNvSpPr/>
            <p:nvPr/>
          </p:nvSpPr>
          <p:spPr>
            <a:xfrm>
              <a:off x="4700775" y="3561850"/>
              <a:ext cx="118975" cy="229050"/>
            </a:xfrm>
            <a:custGeom>
              <a:avLst/>
              <a:gdLst/>
              <a:ahLst/>
              <a:cxnLst/>
              <a:rect l="l" t="t" r="r" b="b"/>
              <a:pathLst>
                <a:path w="4759" h="9162" extrusionOk="0">
                  <a:moveTo>
                    <a:pt x="3312" y="1"/>
                  </a:moveTo>
                  <a:cubicBezTo>
                    <a:pt x="2894" y="1"/>
                    <a:pt x="2508" y="226"/>
                    <a:pt x="2154" y="515"/>
                  </a:cubicBezTo>
                  <a:cubicBezTo>
                    <a:pt x="1576" y="965"/>
                    <a:pt x="1061" y="1576"/>
                    <a:pt x="676" y="2090"/>
                  </a:cubicBezTo>
                  <a:cubicBezTo>
                    <a:pt x="258" y="2604"/>
                    <a:pt x="1" y="3022"/>
                    <a:pt x="1" y="3022"/>
                  </a:cubicBezTo>
                  <a:lnTo>
                    <a:pt x="451" y="3312"/>
                  </a:lnTo>
                  <a:cubicBezTo>
                    <a:pt x="451" y="3312"/>
                    <a:pt x="483" y="3279"/>
                    <a:pt x="515" y="3215"/>
                  </a:cubicBezTo>
                  <a:cubicBezTo>
                    <a:pt x="708" y="2926"/>
                    <a:pt x="1190" y="2251"/>
                    <a:pt x="1736" y="1640"/>
                  </a:cubicBezTo>
                  <a:cubicBezTo>
                    <a:pt x="2026" y="1319"/>
                    <a:pt x="2315" y="1061"/>
                    <a:pt x="2604" y="836"/>
                  </a:cubicBezTo>
                  <a:cubicBezTo>
                    <a:pt x="2862" y="644"/>
                    <a:pt x="3119" y="547"/>
                    <a:pt x="3312" y="547"/>
                  </a:cubicBezTo>
                  <a:cubicBezTo>
                    <a:pt x="3408" y="547"/>
                    <a:pt x="3472" y="579"/>
                    <a:pt x="3569" y="611"/>
                  </a:cubicBezTo>
                  <a:cubicBezTo>
                    <a:pt x="3762" y="772"/>
                    <a:pt x="3954" y="1126"/>
                    <a:pt x="4051" y="1640"/>
                  </a:cubicBezTo>
                  <a:cubicBezTo>
                    <a:pt x="4179" y="2154"/>
                    <a:pt x="4244" y="2797"/>
                    <a:pt x="4244" y="3472"/>
                  </a:cubicBezTo>
                  <a:cubicBezTo>
                    <a:pt x="4244" y="4179"/>
                    <a:pt x="4179" y="4951"/>
                    <a:pt x="4051" y="5626"/>
                  </a:cubicBezTo>
                  <a:cubicBezTo>
                    <a:pt x="3954" y="6301"/>
                    <a:pt x="3794" y="6912"/>
                    <a:pt x="3601" y="7297"/>
                  </a:cubicBezTo>
                  <a:cubicBezTo>
                    <a:pt x="3408" y="7747"/>
                    <a:pt x="3183" y="8101"/>
                    <a:pt x="2958" y="8326"/>
                  </a:cubicBezTo>
                  <a:cubicBezTo>
                    <a:pt x="2733" y="8551"/>
                    <a:pt x="2540" y="8648"/>
                    <a:pt x="2411" y="8648"/>
                  </a:cubicBezTo>
                  <a:cubicBezTo>
                    <a:pt x="2315" y="8648"/>
                    <a:pt x="2219" y="8615"/>
                    <a:pt x="2090" y="8519"/>
                  </a:cubicBezTo>
                  <a:cubicBezTo>
                    <a:pt x="1994" y="8423"/>
                    <a:pt x="1897" y="8262"/>
                    <a:pt x="1769" y="8037"/>
                  </a:cubicBezTo>
                  <a:lnTo>
                    <a:pt x="1286" y="8230"/>
                  </a:lnTo>
                  <a:cubicBezTo>
                    <a:pt x="1415" y="8519"/>
                    <a:pt x="1576" y="8744"/>
                    <a:pt x="1769" y="8905"/>
                  </a:cubicBezTo>
                  <a:cubicBezTo>
                    <a:pt x="1929" y="9065"/>
                    <a:pt x="2154" y="9162"/>
                    <a:pt x="2411" y="9162"/>
                  </a:cubicBezTo>
                  <a:cubicBezTo>
                    <a:pt x="2733" y="9162"/>
                    <a:pt x="3054" y="8969"/>
                    <a:pt x="3344" y="8712"/>
                  </a:cubicBezTo>
                  <a:cubicBezTo>
                    <a:pt x="3633" y="8423"/>
                    <a:pt x="3890" y="8005"/>
                    <a:pt x="4115" y="7522"/>
                  </a:cubicBezTo>
                  <a:cubicBezTo>
                    <a:pt x="4308" y="7072"/>
                    <a:pt x="4469" y="6430"/>
                    <a:pt x="4597" y="5722"/>
                  </a:cubicBezTo>
                  <a:cubicBezTo>
                    <a:pt x="4694" y="5015"/>
                    <a:pt x="4758" y="4212"/>
                    <a:pt x="4758" y="3472"/>
                  </a:cubicBezTo>
                  <a:cubicBezTo>
                    <a:pt x="4758" y="2765"/>
                    <a:pt x="4726" y="2090"/>
                    <a:pt x="4565" y="1511"/>
                  </a:cubicBezTo>
                  <a:cubicBezTo>
                    <a:pt x="4437" y="965"/>
                    <a:pt x="4244" y="483"/>
                    <a:pt x="3890" y="194"/>
                  </a:cubicBezTo>
                  <a:cubicBezTo>
                    <a:pt x="3697" y="65"/>
                    <a:pt x="3504" y="1"/>
                    <a:pt x="3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3422;p57">
              <a:extLst>
                <a:ext uri="{FF2B5EF4-FFF2-40B4-BE49-F238E27FC236}">
                  <a16:creationId xmlns:a16="http://schemas.microsoft.com/office/drawing/2014/main" id="{8D41D819-2C4A-4BAA-A0E3-10225E183687}"/>
                </a:ext>
              </a:extLst>
            </p:cNvPr>
            <p:cNvSpPr/>
            <p:nvPr/>
          </p:nvSpPr>
          <p:spPr>
            <a:xfrm>
              <a:off x="4340750" y="3605550"/>
              <a:ext cx="114950" cy="202225"/>
            </a:xfrm>
            <a:custGeom>
              <a:avLst/>
              <a:gdLst/>
              <a:ahLst/>
              <a:cxnLst/>
              <a:rect l="l" t="t" r="r" b="b"/>
              <a:pathLst>
                <a:path w="4598" h="8089" extrusionOk="0">
                  <a:moveTo>
                    <a:pt x="1349" y="0"/>
                  </a:moveTo>
                  <a:cubicBezTo>
                    <a:pt x="1235" y="0"/>
                    <a:pt x="1144" y="87"/>
                    <a:pt x="1094" y="213"/>
                  </a:cubicBezTo>
                  <a:cubicBezTo>
                    <a:pt x="1094" y="213"/>
                    <a:pt x="837" y="1339"/>
                    <a:pt x="547" y="2689"/>
                  </a:cubicBezTo>
                  <a:cubicBezTo>
                    <a:pt x="290" y="4039"/>
                    <a:pt x="1" y="5614"/>
                    <a:pt x="1" y="6546"/>
                  </a:cubicBezTo>
                  <a:cubicBezTo>
                    <a:pt x="1" y="6803"/>
                    <a:pt x="1" y="7028"/>
                    <a:pt x="97" y="7221"/>
                  </a:cubicBezTo>
                  <a:cubicBezTo>
                    <a:pt x="290" y="7575"/>
                    <a:pt x="644" y="7767"/>
                    <a:pt x="1030" y="7896"/>
                  </a:cubicBezTo>
                  <a:cubicBezTo>
                    <a:pt x="1415" y="8025"/>
                    <a:pt x="1865" y="8089"/>
                    <a:pt x="2347" y="8089"/>
                  </a:cubicBezTo>
                  <a:cubicBezTo>
                    <a:pt x="3119" y="8057"/>
                    <a:pt x="3890" y="7928"/>
                    <a:pt x="4405" y="7639"/>
                  </a:cubicBezTo>
                  <a:cubicBezTo>
                    <a:pt x="4533" y="7575"/>
                    <a:pt x="4598" y="7382"/>
                    <a:pt x="4501" y="7253"/>
                  </a:cubicBezTo>
                  <a:cubicBezTo>
                    <a:pt x="4458" y="7167"/>
                    <a:pt x="4373" y="7125"/>
                    <a:pt x="4282" y="7125"/>
                  </a:cubicBezTo>
                  <a:cubicBezTo>
                    <a:pt x="4237" y="7125"/>
                    <a:pt x="4190" y="7135"/>
                    <a:pt x="4148" y="7157"/>
                  </a:cubicBezTo>
                  <a:cubicBezTo>
                    <a:pt x="3762" y="7382"/>
                    <a:pt x="3023" y="7542"/>
                    <a:pt x="2347" y="7542"/>
                  </a:cubicBezTo>
                  <a:cubicBezTo>
                    <a:pt x="1930" y="7542"/>
                    <a:pt x="1512" y="7478"/>
                    <a:pt x="1190" y="7382"/>
                  </a:cubicBezTo>
                  <a:cubicBezTo>
                    <a:pt x="869" y="7285"/>
                    <a:pt x="644" y="7125"/>
                    <a:pt x="580" y="6996"/>
                  </a:cubicBezTo>
                  <a:cubicBezTo>
                    <a:pt x="580" y="6964"/>
                    <a:pt x="547" y="6771"/>
                    <a:pt x="547" y="6546"/>
                  </a:cubicBezTo>
                  <a:cubicBezTo>
                    <a:pt x="547" y="5710"/>
                    <a:pt x="805" y="4135"/>
                    <a:pt x="1094" y="2785"/>
                  </a:cubicBezTo>
                  <a:cubicBezTo>
                    <a:pt x="1222" y="2110"/>
                    <a:pt x="1351" y="1499"/>
                    <a:pt x="1447" y="1049"/>
                  </a:cubicBezTo>
                  <a:cubicBezTo>
                    <a:pt x="1576" y="599"/>
                    <a:pt x="1640" y="342"/>
                    <a:pt x="1640" y="342"/>
                  </a:cubicBezTo>
                  <a:cubicBezTo>
                    <a:pt x="1672" y="181"/>
                    <a:pt x="1576" y="53"/>
                    <a:pt x="1447" y="21"/>
                  </a:cubicBezTo>
                  <a:cubicBezTo>
                    <a:pt x="1413" y="7"/>
                    <a:pt x="1380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3423;p57">
              <a:extLst>
                <a:ext uri="{FF2B5EF4-FFF2-40B4-BE49-F238E27FC236}">
                  <a16:creationId xmlns:a16="http://schemas.microsoft.com/office/drawing/2014/main" id="{9376CFA7-0A3F-434D-B5F1-F8892C2F01AF}"/>
                </a:ext>
              </a:extLst>
            </p:cNvPr>
            <p:cNvSpPr/>
            <p:nvPr/>
          </p:nvSpPr>
          <p:spPr>
            <a:xfrm>
              <a:off x="4360050" y="3835075"/>
              <a:ext cx="135825" cy="28150"/>
            </a:xfrm>
            <a:custGeom>
              <a:avLst/>
              <a:gdLst/>
              <a:ahLst/>
              <a:cxnLst/>
              <a:rect l="l" t="t" r="r" b="b"/>
              <a:pathLst>
                <a:path w="5433" h="1126" extrusionOk="0">
                  <a:moveTo>
                    <a:pt x="5117" y="1"/>
                  </a:moveTo>
                  <a:cubicBezTo>
                    <a:pt x="5072" y="1"/>
                    <a:pt x="5026" y="12"/>
                    <a:pt x="4983" y="33"/>
                  </a:cubicBezTo>
                  <a:cubicBezTo>
                    <a:pt x="4276" y="451"/>
                    <a:pt x="3408" y="612"/>
                    <a:pt x="2604" y="612"/>
                  </a:cubicBezTo>
                  <a:cubicBezTo>
                    <a:pt x="1993" y="612"/>
                    <a:pt x="1447" y="515"/>
                    <a:pt x="1029" y="451"/>
                  </a:cubicBezTo>
                  <a:cubicBezTo>
                    <a:pt x="836" y="419"/>
                    <a:pt x="675" y="354"/>
                    <a:pt x="547" y="354"/>
                  </a:cubicBezTo>
                  <a:cubicBezTo>
                    <a:pt x="483" y="322"/>
                    <a:pt x="450" y="322"/>
                    <a:pt x="418" y="290"/>
                  </a:cubicBezTo>
                  <a:lnTo>
                    <a:pt x="386" y="290"/>
                  </a:lnTo>
                  <a:cubicBezTo>
                    <a:pt x="359" y="285"/>
                    <a:pt x="333" y="282"/>
                    <a:pt x="309" y="282"/>
                  </a:cubicBezTo>
                  <a:cubicBezTo>
                    <a:pt x="185" y="282"/>
                    <a:pt x="91" y="349"/>
                    <a:pt x="65" y="483"/>
                  </a:cubicBezTo>
                  <a:cubicBezTo>
                    <a:pt x="0" y="612"/>
                    <a:pt x="97" y="772"/>
                    <a:pt x="225" y="804"/>
                  </a:cubicBezTo>
                  <a:cubicBezTo>
                    <a:pt x="258" y="804"/>
                    <a:pt x="1318" y="1126"/>
                    <a:pt x="2604" y="1126"/>
                  </a:cubicBezTo>
                  <a:cubicBezTo>
                    <a:pt x="3472" y="1126"/>
                    <a:pt x="4436" y="997"/>
                    <a:pt x="5240" y="483"/>
                  </a:cubicBezTo>
                  <a:cubicBezTo>
                    <a:pt x="5369" y="419"/>
                    <a:pt x="5433" y="258"/>
                    <a:pt x="5336" y="129"/>
                  </a:cubicBezTo>
                  <a:cubicBezTo>
                    <a:pt x="5294" y="44"/>
                    <a:pt x="5208" y="1"/>
                    <a:pt x="5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3424;p57">
              <a:extLst>
                <a:ext uri="{FF2B5EF4-FFF2-40B4-BE49-F238E27FC236}">
                  <a16:creationId xmlns:a16="http://schemas.microsoft.com/office/drawing/2014/main" id="{82154461-94F2-4B6C-BC3E-D7F452C3ACEA}"/>
                </a:ext>
              </a:extLst>
            </p:cNvPr>
            <p:cNvSpPr/>
            <p:nvPr/>
          </p:nvSpPr>
          <p:spPr>
            <a:xfrm>
              <a:off x="4480600" y="3605250"/>
              <a:ext cx="28950" cy="57875"/>
            </a:xfrm>
            <a:custGeom>
              <a:avLst/>
              <a:gdLst/>
              <a:ahLst/>
              <a:cxnLst/>
              <a:rect l="l" t="t" r="r" b="b"/>
              <a:pathLst>
                <a:path w="1158" h="2315" extrusionOk="0">
                  <a:moveTo>
                    <a:pt x="579" y="0"/>
                  </a:moveTo>
                  <a:cubicBezTo>
                    <a:pt x="257" y="0"/>
                    <a:pt x="0" y="515"/>
                    <a:pt x="0" y="1158"/>
                  </a:cubicBezTo>
                  <a:cubicBezTo>
                    <a:pt x="0" y="1801"/>
                    <a:pt x="257" y="2315"/>
                    <a:pt x="579" y="2315"/>
                  </a:cubicBezTo>
                  <a:cubicBezTo>
                    <a:pt x="900" y="2315"/>
                    <a:pt x="1157" y="1801"/>
                    <a:pt x="1157" y="1158"/>
                  </a:cubicBezTo>
                  <a:cubicBezTo>
                    <a:pt x="1157" y="515"/>
                    <a:pt x="900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3425;p57">
              <a:extLst>
                <a:ext uri="{FF2B5EF4-FFF2-40B4-BE49-F238E27FC236}">
                  <a16:creationId xmlns:a16="http://schemas.microsoft.com/office/drawing/2014/main" id="{0904F7DD-3D1D-4AC6-B68A-95603A8EB6C1}"/>
                </a:ext>
              </a:extLst>
            </p:cNvPr>
            <p:cNvSpPr/>
            <p:nvPr/>
          </p:nvSpPr>
          <p:spPr>
            <a:xfrm>
              <a:off x="4305400" y="3586775"/>
              <a:ext cx="29750" cy="57875"/>
            </a:xfrm>
            <a:custGeom>
              <a:avLst/>
              <a:gdLst/>
              <a:ahLst/>
              <a:cxnLst/>
              <a:rect l="l" t="t" r="r" b="b"/>
              <a:pathLst>
                <a:path w="1190" h="2315" extrusionOk="0">
                  <a:moveTo>
                    <a:pt x="611" y="0"/>
                  </a:moveTo>
                  <a:cubicBezTo>
                    <a:pt x="290" y="0"/>
                    <a:pt x="1" y="514"/>
                    <a:pt x="1" y="1157"/>
                  </a:cubicBezTo>
                  <a:cubicBezTo>
                    <a:pt x="1" y="1800"/>
                    <a:pt x="290" y="2315"/>
                    <a:pt x="611" y="2315"/>
                  </a:cubicBezTo>
                  <a:cubicBezTo>
                    <a:pt x="933" y="2315"/>
                    <a:pt x="1190" y="1800"/>
                    <a:pt x="1190" y="1157"/>
                  </a:cubicBezTo>
                  <a:cubicBezTo>
                    <a:pt x="1190" y="514"/>
                    <a:pt x="933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3426;p57">
              <a:extLst>
                <a:ext uri="{FF2B5EF4-FFF2-40B4-BE49-F238E27FC236}">
                  <a16:creationId xmlns:a16="http://schemas.microsoft.com/office/drawing/2014/main" id="{4F474893-4E7D-4D49-9E6F-9D80D7C68249}"/>
                </a:ext>
              </a:extLst>
            </p:cNvPr>
            <p:cNvSpPr/>
            <p:nvPr/>
          </p:nvSpPr>
          <p:spPr>
            <a:xfrm>
              <a:off x="4276475" y="3539350"/>
              <a:ext cx="94850" cy="24950"/>
            </a:xfrm>
            <a:custGeom>
              <a:avLst/>
              <a:gdLst/>
              <a:ahLst/>
              <a:cxnLst/>
              <a:rect l="l" t="t" r="r" b="b"/>
              <a:pathLst>
                <a:path w="3794" h="998" extrusionOk="0">
                  <a:moveTo>
                    <a:pt x="1833" y="1"/>
                  </a:moveTo>
                  <a:cubicBezTo>
                    <a:pt x="804" y="1"/>
                    <a:pt x="161" y="483"/>
                    <a:pt x="129" y="515"/>
                  </a:cubicBezTo>
                  <a:cubicBezTo>
                    <a:pt x="33" y="611"/>
                    <a:pt x="0" y="772"/>
                    <a:pt x="97" y="901"/>
                  </a:cubicBezTo>
                  <a:cubicBezTo>
                    <a:pt x="153" y="957"/>
                    <a:pt x="231" y="991"/>
                    <a:pt x="305" y="991"/>
                  </a:cubicBezTo>
                  <a:cubicBezTo>
                    <a:pt x="358" y="991"/>
                    <a:pt x="410" y="973"/>
                    <a:pt x="450" y="933"/>
                  </a:cubicBezTo>
                  <a:cubicBezTo>
                    <a:pt x="483" y="933"/>
                    <a:pt x="997" y="547"/>
                    <a:pt x="1833" y="547"/>
                  </a:cubicBezTo>
                  <a:cubicBezTo>
                    <a:pt x="2250" y="547"/>
                    <a:pt x="2797" y="644"/>
                    <a:pt x="3376" y="965"/>
                  </a:cubicBezTo>
                  <a:cubicBezTo>
                    <a:pt x="3418" y="986"/>
                    <a:pt x="3465" y="997"/>
                    <a:pt x="3510" y="997"/>
                  </a:cubicBezTo>
                  <a:cubicBezTo>
                    <a:pt x="3601" y="997"/>
                    <a:pt x="3686" y="954"/>
                    <a:pt x="3729" y="869"/>
                  </a:cubicBezTo>
                  <a:cubicBezTo>
                    <a:pt x="3793" y="740"/>
                    <a:pt x="3761" y="547"/>
                    <a:pt x="3633" y="483"/>
                  </a:cubicBezTo>
                  <a:cubicBezTo>
                    <a:pt x="2958" y="129"/>
                    <a:pt x="2347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3427;p57">
              <a:extLst>
                <a:ext uri="{FF2B5EF4-FFF2-40B4-BE49-F238E27FC236}">
                  <a16:creationId xmlns:a16="http://schemas.microsoft.com/office/drawing/2014/main" id="{152EB602-FE46-45E7-90FB-FCD023578CDE}"/>
                </a:ext>
              </a:extLst>
            </p:cNvPr>
            <p:cNvSpPr/>
            <p:nvPr/>
          </p:nvSpPr>
          <p:spPr>
            <a:xfrm>
              <a:off x="4443625" y="3548200"/>
              <a:ext cx="135025" cy="38000"/>
            </a:xfrm>
            <a:custGeom>
              <a:avLst/>
              <a:gdLst/>
              <a:ahLst/>
              <a:cxnLst/>
              <a:rect l="l" t="t" r="r" b="b"/>
              <a:pathLst>
                <a:path w="5401" h="1520" extrusionOk="0">
                  <a:moveTo>
                    <a:pt x="2636" y="0"/>
                  </a:moveTo>
                  <a:cubicBezTo>
                    <a:pt x="1318" y="0"/>
                    <a:pt x="225" y="579"/>
                    <a:pt x="193" y="579"/>
                  </a:cubicBezTo>
                  <a:cubicBezTo>
                    <a:pt x="65" y="643"/>
                    <a:pt x="0" y="804"/>
                    <a:pt x="65" y="932"/>
                  </a:cubicBezTo>
                  <a:cubicBezTo>
                    <a:pt x="112" y="1027"/>
                    <a:pt x="211" y="1086"/>
                    <a:pt x="310" y="1086"/>
                  </a:cubicBezTo>
                  <a:cubicBezTo>
                    <a:pt x="347" y="1086"/>
                    <a:pt x="384" y="1078"/>
                    <a:pt x="418" y="1061"/>
                  </a:cubicBezTo>
                  <a:lnTo>
                    <a:pt x="450" y="1061"/>
                  </a:lnTo>
                  <a:cubicBezTo>
                    <a:pt x="547" y="997"/>
                    <a:pt x="1543" y="547"/>
                    <a:pt x="2636" y="547"/>
                  </a:cubicBezTo>
                  <a:cubicBezTo>
                    <a:pt x="3408" y="547"/>
                    <a:pt x="4243" y="740"/>
                    <a:pt x="4919" y="1447"/>
                  </a:cubicBezTo>
                  <a:cubicBezTo>
                    <a:pt x="4983" y="1495"/>
                    <a:pt x="5055" y="1519"/>
                    <a:pt x="5123" y="1519"/>
                  </a:cubicBezTo>
                  <a:cubicBezTo>
                    <a:pt x="5192" y="1519"/>
                    <a:pt x="5256" y="1495"/>
                    <a:pt x="5304" y="1447"/>
                  </a:cubicBezTo>
                  <a:cubicBezTo>
                    <a:pt x="5401" y="1318"/>
                    <a:pt x="5401" y="1157"/>
                    <a:pt x="5304" y="1061"/>
                  </a:cubicBezTo>
                  <a:cubicBezTo>
                    <a:pt x="4501" y="257"/>
                    <a:pt x="3504" y="0"/>
                    <a:pt x="2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3428;p57">
              <a:extLst>
                <a:ext uri="{FF2B5EF4-FFF2-40B4-BE49-F238E27FC236}">
                  <a16:creationId xmlns:a16="http://schemas.microsoft.com/office/drawing/2014/main" id="{EE0336C9-D48F-45A7-B88E-D96824E99C7A}"/>
                </a:ext>
              </a:extLst>
            </p:cNvPr>
            <p:cNvSpPr/>
            <p:nvPr/>
          </p:nvSpPr>
          <p:spPr>
            <a:xfrm>
              <a:off x="4481400" y="4034375"/>
              <a:ext cx="855050" cy="1335625"/>
            </a:xfrm>
            <a:custGeom>
              <a:avLst/>
              <a:gdLst/>
              <a:ahLst/>
              <a:cxnLst/>
              <a:rect l="l" t="t" r="r" b="b"/>
              <a:pathLst>
                <a:path w="34202" h="53425" extrusionOk="0">
                  <a:moveTo>
                    <a:pt x="14530" y="1"/>
                  </a:moveTo>
                  <a:lnTo>
                    <a:pt x="6236" y="5690"/>
                  </a:lnTo>
                  <a:cubicBezTo>
                    <a:pt x="6236" y="5690"/>
                    <a:pt x="6076" y="13855"/>
                    <a:pt x="4468" y="19384"/>
                  </a:cubicBezTo>
                  <a:cubicBezTo>
                    <a:pt x="2990" y="24559"/>
                    <a:pt x="322" y="50275"/>
                    <a:pt x="0" y="53425"/>
                  </a:cubicBezTo>
                  <a:lnTo>
                    <a:pt x="26809" y="53425"/>
                  </a:lnTo>
                  <a:cubicBezTo>
                    <a:pt x="27452" y="49760"/>
                    <a:pt x="33334" y="15366"/>
                    <a:pt x="33463" y="14273"/>
                  </a:cubicBezTo>
                  <a:cubicBezTo>
                    <a:pt x="33591" y="13116"/>
                    <a:pt x="34202" y="11219"/>
                    <a:pt x="33173" y="10930"/>
                  </a:cubicBezTo>
                  <a:cubicBezTo>
                    <a:pt x="32145" y="10640"/>
                    <a:pt x="14530" y="1"/>
                    <a:pt x="14530" y="1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3429;p57">
              <a:extLst>
                <a:ext uri="{FF2B5EF4-FFF2-40B4-BE49-F238E27FC236}">
                  <a16:creationId xmlns:a16="http://schemas.microsoft.com/office/drawing/2014/main" id="{BCDD5CB9-FB63-438A-A1EF-D30E020520E8}"/>
                </a:ext>
              </a:extLst>
            </p:cNvPr>
            <p:cNvSpPr/>
            <p:nvPr/>
          </p:nvSpPr>
          <p:spPr>
            <a:xfrm>
              <a:off x="4474150" y="4027550"/>
              <a:ext cx="858300" cy="1348875"/>
            </a:xfrm>
            <a:custGeom>
              <a:avLst/>
              <a:gdLst/>
              <a:ahLst/>
              <a:cxnLst/>
              <a:rect l="l" t="t" r="r" b="b"/>
              <a:pathLst>
                <a:path w="34332" h="53955" extrusionOk="0">
                  <a:moveTo>
                    <a:pt x="14844" y="592"/>
                  </a:moveTo>
                  <a:lnTo>
                    <a:pt x="14844" y="592"/>
                  </a:lnTo>
                  <a:cubicBezTo>
                    <a:pt x="15659" y="1084"/>
                    <a:pt x="19592" y="3463"/>
                    <a:pt x="23627" y="5867"/>
                  </a:cubicBezTo>
                  <a:cubicBezTo>
                    <a:pt x="25877" y="7217"/>
                    <a:pt x="28192" y="8567"/>
                    <a:pt x="29992" y="9596"/>
                  </a:cubicBezTo>
                  <a:cubicBezTo>
                    <a:pt x="30892" y="10110"/>
                    <a:pt x="31663" y="10560"/>
                    <a:pt x="32242" y="10881"/>
                  </a:cubicBezTo>
                  <a:cubicBezTo>
                    <a:pt x="32531" y="11042"/>
                    <a:pt x="32788" y="11171"/>
                    <a:pt x="32949" y="11267"/>
                  </a:cubicBezTo>
                  <a:cubicBezTo>
                    <a:pt x="33142" y="11363"/>
                    <a:pt x="33270" y="11428"/>
                    <a:pt x="33399" y="11460"/>
                  </a:cubicBezTo>
                  <a:cubicBezTo>
                    <a:pt x="33528" y="11492"/>
                    <a:pt x="33624" y="11588"/>
                    <a:pt x="33688" y="11717"/>
                  </a:cubicBezTo>
                  <a:cubicBezTo>
                    <a:pt x="33753" y="11846"/>
                    <a:pt x="33785" y="12071"/>
                    <a:pt x="33785" y="12328"/>
                  </a:cubicBezTo>
                  <a:cubicBezTo>
                    <a:pt x="33785" y="12971"/>
                    <a:pt x="33560" y="13839"/>
                    <a:pt x="33495" y="14514"/>
                  </a:cubicBezTo>
                  <a:cubicBezTo>
                    <a:pt x="33463" y="14642"/>
                    <a:pt x="33367" y="15317"/>
                    <a:pt x="33174" y="16346"/>
                  </a:cubicBezTo>
                  <a:cubicBezTo>
                    <a:pt x="31977" y="23589"/>
                    <a:pt x="27572" y="49372"/>
                    <a:pt x="26880" y="53441"/>
                  </a:cubicBezTo>
                  <a:lnTo>
                    <a:pt x="577" y="53441"/>
                  </a:lnTo>
                  <a:cubicBezTo>
                    <a:pt x="785" y="51406"/>
                    <a:pt x="1494" y="44536"/>
                    <a:pt x="2347" y="37465"/>
                  </a:cubicBezTo>
                  <a:cubicBezTo>
                    <a:pt x="2797" y="33736"/>
                    <a:pt x="3280" y="29943"/>
                    <a:pt x="3762" y="26761"/>
                  </a:cubicBezTo>
                  <a:cubicBezTo>
                    <a:pt x="4212" y="23578"/>
                    <a:pt x="4662" y="20975"/>
                    <a:pt x="5015" y="19721"/>
                  </a:cubicBezTo>
                  <a:cubicBezTo>
                    <a:pt x="6529" y="14557"/>
                    <a:pt x="6755" y="7200"/>
                    <a:pt x="6781" y="6102"/>
                  </a:cubicBezTo>
                  <a:lnTo>
                    <a:pt x="6781" y="6102"/>
                  </a:lnTo>
                  <a:lnTo>
                    <a:pt x="14844" y="592"/>
                  </a:lnTo>
                  <a:close/>
                  <a:moveTo>
                    <a:pt x="14803" y="0"/>
                  </a:moveTo>
                  <a:cubicBezTo>
                    <a:pt x="14755" y="0"/>
                    <a:pt x="14707" y="16"/>
                    <a:pt x="14659" y="49"/>
                  </a:cubicBezTo>
                  <a:lnTo>
                    <a:pt x="6366" y="5738"/>
                  </a:lnTo>
                  <a:cubicBezTo>
                    <a:pt x="6301" y="5770"/>
                    <a:pt x="6237" y="5867"/>
                    <a:pt x="6237" y="5963"/>
                  </a:cubicBezTo>
                  <a:cubicBezTo>
                    <a:pt x="6237" y="5963"/>
                    <a:pt x="6237" y="6445"/>
                    <a:pt x="6205" y="7313"/>
                  </a:cubicBezTo>
                  <a:cubicBezTo>
                    <a:pt x="6076" y="9853"/>
                    <a:pt x="5690" y="15478"/>
                    <a:pt x="4501" y="19560"/>
                  </a:cubicBezTo>
                  <a:cubicBezTo>
                    <a:pt x="4115" y="20910"/>
                    <a:pt x="3698" y="23482"/>
                    <a:pt x="3215" y="26664"/>
                  </a:cubicBezTo>
                  <a:cubicBezTo>
                    <a:pt x="1833" y="36243"/>
                    <a:pt x="258" y="51287"/>
                    <a:pt x="33" y="53666"/>
                  </a:cubicBezTo>
                  <a:cubicBezTo>
                    <a:pt x="1" y="53730"/>
                    <a:pt x="33" y="53826"/>
                    <a:pt x="97" y="53891"/>
                  </a:cubicBezTo>
                  <a:cubicBezTo>
                    <a:pt x="129" y="53923"/>
                    <a:pt x="226" y="53955"/>
                    <a:pt x="290" y="53955"/>
                  </a:cubicBezTo>
                  <a:lnTo>
                    <a:pt x="27099" y="53955"/>
                  </a:lnTo>
                  <a:cubicBezTo>
                    <a:pt x="27227" y="53955"/>
                    <a:pt x="27356" y="53859"/>
                    <a:pt x="27356" y="53730"/>
                  </a:cubicBezTo>
                  <a:cubicBezTo>
                    <a:pt x="27677" y="51930"/>
                    <a:pt x="29317" y="42415"/>
                    <a:pt x="30892" y="33222"/>
                  </a:cubicBezTo>
                  <a:cubicBezTo>
                    <a:pt x="31663" y="28625"/>
                    <a:pt x="32435" y="24093"/>
                    <a:pt x="33013" y="20653"/>
                  </a:cubicBezTo>
                  <a:cubicBezTo>
                    <a:pt x="33303" y="18950"/>
                    <a:pt x="33528" y="17503"/>
                    <a:pt x="33720" y="16442"/>
                  </a:cubicBezTo>
                  <a:cubicBezTo>
                    <a:pt x="33881" y="15382"/>
                    <a:pt x="34010" y="14739"/>
                    <a:pt x="34010" y="14578"/>
                  </a:cubicBezTo>
                  <a:cubicBezTo>
                    <a:pt x="34106" y="13967"/>
                    <a:pt x="34299" y="13067"/>
                    <a:pt x="34331" y="12328"/>
                  </a:cubicBezTo>
                  <a:cubicBezTo>
                    <a:pt x="34331" y="12039"/>
                    <a:pt x="34267" y="11749"/>
                    <a:pt x="34170" y="11492"/>
                  </a:cubicBezTo>
                  <a:cubicBezTo>
                    <a:pt x="34042" y="11235"/>
                    <a:pt x="33849" y="11010"/>
                    <a:pt x="33528" y="10946"/>
                  </a:cubicBezTo>
                  <a:cubicBezTo>
                    <a:pt x="33528" y="10946"/>
                    <a:pt x="33367" y="10881"/>
                    <a:pt x="33206" y="10785"/>
                  </a:cubicBezTo>
                  <a:cubicBezTo>
                    <a:pt x="31824" y="10110"/>
                    <a:pt x="27259" y="7410"/>
                    <a:pt x="23048" y="4902"/>
                  </a:cubicBezTo>
                  <a:cubicBezTo>
                    <a:pt x="20927" y="3649"/>
                    <a:pt x="18902" y="2427"/>
                    <a:pt x="17423" y="1527"/>
                  </a:cubicBezTo>
                  <a:cubicBezTo>
                    <a:pt x="16684" y="1077"/>
                    <a:pt x="16073" y="724"/>
                    <a:pt x="15623" y="466"/>
                  </a:cubicBezTo>
                  <a:cubicBezTo>
                    <a:pt x="15205" y="209"/>
                    <a:pt x="14948" y="49"/>
                    <a:pt x="14948" y="49"/>
                  </a:cubicBezTo>
                  <a:cubicBezTo>
                    <a:pt x="14900" y="16"/>
                    <a:pt x="14852" y="0"/>
                    <a:pt x="14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3430;p57">
              <a:extLst>
                <a:ext uri="{FF2B5EF4-FFF2-40B4-BE49-F238E27FC236}">
                  <a16:creationId xmlns:a16="http://schemas.microsoft.com/office/drawing/2014/main" id="{8DA30BCD-B9F0-4191-A152-D583631DFC29}"/>
                </a:ext>
              </a:extLst>
            </p:cNvPr>
            <p:cNvSpPr/>
            <p:nvPr/>
          </p:nvSpPr>
          <p:spPr>
            <a:xfrm>
              <a:off x="4637300" y="3848750"/>
              <a:ext cx="257975" cy="516750"/>
            </a:xfrm>
            <a:custGeom>
              <a:avLst/>
              <a:gdLst/>
              <a:ahLst/>
              <a:cxnLst/>
              <a:rect l="l" t="t" r="r" b="b"/>
              <a:pathLst>
                <a:path w="10319" h="20670" extrusionOk="0">
                  <a:moveTo>
                    <a:pt x="9322" y="0"/>
                  </a:moveTo>
                  <a:lnTo>
                    <a:pt x="0" y="13115"/>
                  </a:lnTo>
                  <a:lnTo>
                    <a:pt x="2475" y="20669"/>
                  </a:lnTo>
                  <a:lnTo>
                    <a:pt x="10319" y="7586"/>
                  </a:lnTo>
                  <a:lnTo>
                    <a:pt x="9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3431;p57">
              <a:extLst>
                <a:ext uri="{FF2B5EF4-FFF2-40B4-BE49-F238E27FC236}">
                  <a16:creationId xmlns:a16="http://schemas.microsoft.com/office/drawing/2014/main" id="{5CC9D9C1-51F4-4AEA-A909-332699EA9900}"/>
                </a:ext>
              </a:extLst>
            </p:cNvPr>
            <p:cNvSpPr/>
            <p:nvPr/>
          </p:nvSpPr>
          <p:spPr>
            <a:xfrm>
              <a:off x="4630050" y="3842025"/>
              <a:ext cx="272450" cy="530700"/>
            </a:xfrm>
            <a:custGeom>
              <a:avLst/>
              <a:gdLst/>
              <a:ahLst/>
              <a:cxnLst/>
              <a:rect l="l" t="t" r="r" b="b"/>
              <a:pathLst>
                <a:path w="10898" h="21228" extrusionOk="0">
                  <a:moveTo>
                    <a:pt x="9419" y="976"/>
                  </a:moveTo>
                  <a:lnTo>
                    <a:pt x="10351" y="7791"/>
                  </a:lnTo>
                  <a:lnTo>
                    <a:pt x="2830" y="20295"/>
                  </a:lnTo>
                  <a:lnTo>
                    <a:pt x="595" y="13433"/>
                  </a:lnTo>
                  <a:lnTo>
                    <a:pt x="9419" y="976"/>
                  </a:lnTo>
                  <a:close/>
                  <a:moveTo>
                    <a:pt x="9586" y="0"/>
                  </a:moveTo>
                  <a:cubicBezTo>
                    <a:pt x="9502" y="0"/>
                    <a:pt x="9435" y="36"/>
                    <a:pt x="9387" y="109"/>
                  </a:cubicBezTo>
                  <a:lnTo>
                    <a:pt x="65" y="13223"/>
                  </a:lnTo>
                  <a:cubicBezTo>
                    <a:pt x="1" y="13288"/>
                    <a:pt x="1" y="13384"/>
                    <a:pt x="33" y="13448"/>
                  </a:cubicBezTo>
                  <a:lnTo>
                    <a:pt x="2508" y="21035"/>
                  </a:lnTo>
                  <a:cubicBezTo>
                    <a:pt x="2540" y="21131"/>
                    <a:pt x="2637" y="21195"/>
                    <a:pt x="2733" y="21227"/>
                  </a:cubicBezTo>
                  <a:cubicBezTo>
                    <a:pt x="2830" y="21227"/>
                    <a:pt x="2926" y="21195"/>
                    <a:pt x="2990" y="21099"/>
                  </a:cubicBezTo>
                  <a:lnTo>
                    <a:pt x="10866" y="7984"/>
                  </a:lnTo>
                  <a:cubicBezTo>
                    <a:pt x="10898" y="7920"/>
                    <a:pt x="10898" y="7855"/>
                    <a:pt x="10898" y="7823"/>
                  </a:cubicBezTo>
                  <a:lnTo>
                    <a:pt x="9869" y="237"/>
                  </a:lnTo>
                  <a:cubicBezTo>
                    <a:pt x="9869" y="141"/>
                    <a:pt x="9773" y="44"/>
                    <a:pt x="9676" y="12"/>
                  </a:cubicBezTo>
                  <a:cubicBezTo>
                    <a:pt x="9644" y="4"/>
                    <a:pt x="9614" y="0"/>
                    <a:pt x="9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3432;p57">
              <a:extLst>
                <a:ext uri="{FF2B5EF4-FFF2-40B4-BE49-F238E27FC236}">
                  <a16:creationId xmlns:a16="http://schemas.microsoft.com/office/drawing/2014/main" id="{281AE2B1-ADC4-4D04-840B-7F76F8E1ADE7}"/>
                </a:ext>
              </a:extLst>
            </p:cNvPr>
            <p:cNvSpPr/>
            <p:nvPr/>
          </p:nvSpPr>
          <p:spPr>
            <a:xfrm>
              <a:off x="4855875" y="4281900"/>
              <a:ext cx="512725" cy="946675"/>
            </a:xfrm>
            <a:custGeom>
              <a:avLst/>
              <a:gdLst/>
              <a:ahLst/>
              <a:cxnLst/>
              <a:rect l="l" t="t" r="r" b="b"/>
              <a:pathLst>
                <a:path w="20509" h="37867" extrusionOk="0">
                  <a:moveTo>
                    <a:pt x="15558" y="0"/>
                  </a:moveTo>
                  <a:lnTo>
                    <a:pt x="5658" y="7715"/>
                  </a:lnTo>
                  <a:lnTo>
                    <a:pt x="1" y="27837"/>
                  </a:lnTo>
                  <a:lnTo>
                    <a:pt x="8294" y="37866"/>
                  </a:lnTo>
                  <a:cubicBezTo>
                    <a:pt x="8294" y="37866"/>
                    <a:pt x="15269" y="25041"/>
                    <a:pt x="17744" y="16330"/>
                  </a:cubicBezTo>
                  <a:cubicBezTo>
                    <a:pt x="20219" y="7586"/>
                    <a:pt x="20509" y="2765"/>
                    <a:pt x="18934" y="1768"/>
                  </a:cubicBezTo>
                  <a:cubicBezTo>
                    <a:pt x="17326" y="739"/>
                    <a:pt x="15558" y="0"/>
                    <a:pt x="15558" y="0"/>
                  </a:cubicBezTo>
                  <a:close/>
                </a:path>
              </a:pathLst>
            </a:custGeom>
            <a:solidFill>
              <a:srgbClr val="F7C3E6"/>
            </a:solidFill>
            <a:ln>
              <a:solidFill>
                <a:srgbClr val="EE6ED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3433;p57">
              <a:extLst>
                <a:ext uri="{FF2B5EF4-FFF2-40B4-BE49-F238E27FC236}">
                  <a16:creationId xmlns:a16="http://schemas.microsoft.com/office/drawing/2014/main" id="{D37B76F4-88D5-4E29-9FBC-482F6080653D}"/>
                </a:ext>
              </a:extLst>
            </p:cNvPr>
            <p:cNvSpPr/>
            <p:nvPr/>
          </p:nvSpPr>
          <p:spPr>
            <a:xfrm>
              <a:off x="4848650" y="4276275"/>
              <a:ext cx="511925" cy="959025"/>
            </a:xfrm>
            <a:custGeom>
              <a:avLst/>
              <a:gdLst/>
              <a:ahLst/>
              <a:cxnLst/>
              <a:rect l="l" t="t" r="r" b="b"/>
              <a:pathLst>
                <a:path w="20477" h="38361" extrusionOk="0">
                  <a:moveTo>
                    <a:pt x="15976" y="0"/>
                  </a:moveTo>
                  <a:lnTo>
                    <a:pt x="15751" y="482"/>
                  </a:lnTo>
                  <a:cubicBezTo>
                    <a:pt x="15751" y="482"/>
                    <a:pt x="15847" y="514"/>
                    <a:pt x="16040" y="611"/>
                  </a:cubicBezTo>
                  <a:cubicBezTo>
                    <a:pt x="16619" y="868"/>
                    <a:pt x="17873" y="1447"/>
                    <a:pt x="19062" y="2218"/>
                  </a:cubicBezTo>
                  <a:cubicBezTo>
                    <a:pt x="19319" y="2379"/>
                    <a:pt x="19544" y="2668"/>
                    <a:pt x="19705" y="3182"/>
                  </a:cubicBezTo>
                  <a:cubicBezTo>
                    <a:pt x="19866" y="3665"/>
                    <a:pt x="19930" y="4307"/>
                    <a:pt x="19930" y="5143"/>
                  </a:cubicBezTo>
                  <a:cubicBezTo>
                    <a:pt x="19930" y="7554"/>
                    <a:pt x="19255" y="11315"/>
                    <a:pt x="17776" y="16458"/>
                  </a:cubicBezTo>
                  <a:cubicBezTo>
                    <a:pt x="16555" y="20798"/>
                    <a:pt x="14208" y="26198"/>
                    <a:pt x="12151" y="30473"/>
                  </a:cubicBezTo>
                  <a:cubicBezTo>
                    <a:pt x="11122" y="32627"/>
                    <a:pt x="10158" y="34491"/>
                    <a:pt x="9483" y="35841"/>
                  </a:cubicBezTo>
                  <a:cubicBezTo>
                    <a:pt x="9129" y="36516"/>
                    <a:pt x="8840" y="37031"/>
                    <a:pt x="8647" y="37416"/>
                  </a:cubicBezTo>
                  <a:cubicBezTo>
                    <a:pt x="8603" y="37497"/>
                    <a:pt x="8564" y="37569"/>
                    <a:pt x="8530" y="37633"/>
                  </a:cubicBezTo>
                  <a:lnTo>
                    <a:pt x="8530" y="37633"/>
                  </a:lnTo>
                  <a:lnTo>
                    <a:pt x="579" y="27998"/>
                  </a:lnTo>
                  <a:lnTo>
                    <a:pt x="6204" y="8036"/>
                  </a:lnTo>
                  <a:lnTo>
                    <a:pt x="5690" y="7876"/>
                  </a:lnTo>
                  <a:lnTo>
                    <a:pt x="32" y="27966"/>
                  </a:lnTo>
                  <a:cubicBezTo>
                    <a:pt x="0" y="28062"/>
                    <a:pt x="0" y="28159"/>
                    <a:pt x="65" y="28223"/>
                  </a:cubicBezTo>
                  <a:lnTo>
                    <a:pt x="8358" y="38252"/>
                  </a:lnTo>
                  <a:cubicBezTo>
                    <a:pt x="8406" y="38324"/>
                    <a:pt x="8472" y="38361"/>
                    <a:pt x="8543" y="38361"/>
                  </a:cubicBezTo>
                  <a:cubicBezTo>
                    <a:pt x="8567" y="38361"/>
                    <a:pt x="8591" y="38357"/>
                    <a:pt x="8615" y="38349"/>
                  </a:cubicBezTo>
                  <a:cubicBezTo>
                    <a:pt x="8679" y="38349"/>
                    <a:pt x="8776" y="38316"/>
                    <a:pt x="8808" y="38220"/>
                  </a:cubicBezTo>
                  <a:cubicBezTo>
                    <a:pt x="8808" y="38220"/>
                    <a:pt x="15815" y="25394"/>
                    <a:pt x="18290" y="16619"/>
                  </a:cubicBezTo>
                  <a:cubicBezTo>
                    <a:pt x="19769" y="11444"/>
                    <a:pt x="20476" y="7651"/>
                    <a:pt x="20476" y="5143"/>
                  </a:cubicBezTo>
                  <a:cubicBezTo>
                    <a:pt x="20476" y="4275"/>
                    <a:pt x="20380" y="3568"/>
                    <a:pt x="20219" y="2990"/>
                  </a:cubicBezTo>
                  <a:cubicBezTo>
                    <a:pt x="20026" y="2443"/>
                    <a:pt x="19737" y="1993"/>
                    <a:pt x="19351" y="1768"/>
                  </a:cubicBezTo>
                  <a:cubicBezTo>
                    <a:pt x="17712" y="707"/>
                    <a:pt x="15976" y="0"/>
                    <a:pt x="15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3434;p57">
              <a:extLst>
                <a:ext uri="{FF2B5EF4-FFF2-40B4-BE49-F238E27FC236}">
                  <a16:creationId xmlns:a16="http://schemas.microsoft.com/office/drawing/2014/main" id="{276C9DD0-0CB1-41D6-8A3F-859933971AED}"/>
                </a:ext>
              </a:extLst>
            </p:cNvPr>
            <p:cNvSpPr/>
            <p:nvPr/>
          </p:nvSpPr>
          <p:spPr>
            <a:xfrm>
              <a:off x="4716850" y="4919150"/>
              <a:ext cx="404250" cy="407825"/>
            </a:xfrm>
            <a:custGeom>
              <a:avLst/>
              <a:gdLst/>
              <a:ahLst/>
              <a:cxnLst/>
              <a:rect l="l" t="t" r="r" b="b"/>
              <a:pathLst>
                <a:path w="16170" h="16313" extrusionOk="0">
                  <a:moveTo>
                    <a:pt x="5562" y="161"/>
                  </a:moveTo>
                  <a:cubicBezTo>
                    <a:pt x="5562" y="161"/>
                    <a:pt x="290" y="2765"/>
                    <a:pt x="161" y="4372"/>
                  </a:cubicBezTo>
                  <a:cubicBezTo>
                    <a:pt x="1" y="5980"/>
                    <a:pt x="4661" y="10930"/>
                    <a:pt x="5851" y="13116"/>
                  </a:cubicBezTo>
                  <a:cubicBezTo>
                    <a:pt x="6773" y="14857"/>
                    <a:pt x="7980" y="16313"/>
                    <a:pt x="9685" y="16313"/>
                  </a:cubicBezTo>
                  <a:cubicBezTo>
                    <a:pt x="10120" y="16313"/>
                    <a:pt x="10587" y="16218"/>
                    <a:pt x="11090" y="16009"/>
                  </a:cubicBezTo>
                  <a:cubicBezTo>
                    <a:pt x="13566" y="15012"/>
                    <a:pt x="16169" y="12248"/>
                    <a:pt x="16169" y="9773"/>
                  </a:cubicBezTo>
                  <a:cubicBezTo>
                    <a:pt x="16169" y="7298"/>
                    <a:pt x="12537" y="3504"/>
                    <a:pt x="9933" y="1737"/>
                  </a:cubicBezTo>
                  <a:cubicBezTo>
                    <a:pt x="7297" y="1"/>
                    <a:pt x="6429" y="290"/>
                    <a:pt x="5562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3435;p57">
              <a:extLst>
                <a:ext uri="{FF2B5EF4-FFF2-40B4-BE49-F238E27FC236}">
                  <a16:creationId xmlns:a16="http://schemas.microsoft.com/office/drawing/2014/main" id="{34A047AF-2AB2-465E-911A-7CDE74CF2639}"/>
                </a:ext>
              </a:extLst>
            </p:cNvPr>
            <p:cNvSpPr/>
            <p:nvPr/>
          </p:nvSpPr>
          <p:spPr>
            <a:xfrm>
              <a:off x="4714450" y="4915950"/>
              <a:ext cx="413875" cy="417900"/>
            </a:xfrm>
            <a:custGeom>
              <a:avLst/>
              <a:gdLst/>
              <a:ahLst/>
              <a:cxnLst/>
              <a:rect l="l" t="t" r="r" b="b"/>
              <a:pathLst>
                <a:path w="16555" h="16716" extrusionOk="0">
                  <a:moveTo>
                    <a:pt x="5673" y="556"/>
                  </a:moveTo>
                  <a:cubicBezTo>
                    <a:pt x="6123" y="608"/>
                    <a:pt x="6527" y="588"/>
                    <a:pt x="7104" y="739"/>
                  </a:cubicBezTo>
                  <a:cubicBezTo>
                    <a:pt x="7715" y="900"/>
                    <a:pt x="8583" y="1254"/>
                    <a:pt x="9868" y="2090"/>
                  </a:cubicBezTo>
                  <a:cubicBezTo>
                    <a:pt x="11154" y="2957"/>
                    <a:pt x="12697" y="4340"/>
                    <a:pt x="13919" y="5786"/>
                  </a:cubicBezTo>
                  <a:cubicBezTo>
                    <a:pt x="14529" y="6493"/>
                    <a:pt x="15044" y="7265"/>
                    <a:pt x="15429" y="7972"/>
                  </a:cubicBezTo>
                  <a:cubicBezTo>
                    <a:pt x="15783" y="8679"/>
                    <a:pt x="16008" y="9322"/>
                    <a:pt x="16008" y="9901"/>
                  </a:cubicBezTo>
                  <a:cubicBezTo>
                    <a:pt x="16008" y="11026"/>
                    <a:pt x="15397" y="12311"/>
                    <a:pt x="14465" y="13404"/>
                  </a:cubicBezTo>
                  <a:cubicBezTo>
                    <a:pt x="13501" y="14497"/>
                    <a:pt x="12279" y="15430"/>
                    <a:pt x="11090" y="15912"/>
                  </a:cubicBezTo>
                  <a:cubicBezTo>
                    <a:pt x="10608" y="16105"/>
                    <a:pt x="10190" y="16169"/>
                    <a:pt x="9772" y="16169"/>
                  </a:cubicBezTo>
                  <a:cubicBezTo>
                    <a:pt x="9001" y="16169"/>
                    <a:pt x="8358" y="15847"/>
                    <a:pt x="7747" y="15301"/>
                  </a:cubicBezTo>
                  <a:cubicBezTo>
                    <a:pt x="7136" y="14754"/>
                    <a:pt x="6622" y="13983"/>
                    <a:pt x="6172" y="13115"/>
                  </a:cubicBezTo>
                  <a:cubicBezTo>
                    <a:pt x="5561" y="11990"/>
                    <a:pt x="4147" y="10254"/>
                    <a:pt x="2861" y="8583"/>
                  </a:cubicBezTo>
                  <a:cubicBezTo>
                    <a:pt x="2250" y="7715"/>
                    <a:pt x="1639" y="6911"/>
                    <a:pt x="1222" y="6204"/>
                  </a:cubicBezTo>
                  <a:cubicBezTo>
                    <a:pt x="997" y="5850"/>
                    <a:pt x="804" y="5529"/>
                    <a:pt x="707" y="5240"/>
                  </a:cubicBezTo>
                  <a:cubicBezTo>
                    <a:pt x="579" y="4950"/>
                    <a:pt x="514" y="4725"/>
                    <a:pt x="514" y="4565"/>
                  </a:cubicBezTo>
                  <a:lnTo>
                    <a:pt x="514" y="4533"/>
                  </a:lnTo>
                  <a:cubicBezTo>
                    <a:pt x="547" y="4404"/>
                    <a:pt x="611" y="4211"/>
                    <a:pt x="739" y="4018"/>
                  </a:cubicBezTo>
                  <a:cubicBezTo>
                    <a:pt x="997" y="3665"/>
                    <a:pt x="1447" y="3247"/>
                    <a:pt x="1961" y="2861"/>
                  </a:cubicBezTo>
                  <a:cubicBezTo>
                    <a:pt x="2732" y="2250"/>
                    <a:pt x="3697" y="1672"/>
                    <a:pt x="4436" y="1222"/>
                  </a:cubicBezTo>
                  <a:cubicBezTo>
                    <a:pt x="4822" y="997"/>
                    <a:pt x="5143" y="836"/>
                    <a:pt x="5400" y="707"/>
                  </a:cubicBezTo>
                  <a:cubicBezTo>
                    <a:pt x="5520" y="639"/>
                    <a:pt x="5613" y="588"/>
                    <a:pt x="5673" y="556"/>
                  </a:cubicBezTo>
                  <a:close/>
                  <a:moveTo>
                    <a:pt x="5690" y="0"/>
                  </a:moveTo>
                  <a:cubicBezTo>
                    <a:pt x="5625" y="0"/>
                    <a:pt x="5561" y="0"/>
                    <a:pt x="5529" y="32"/>
                  </a:cubicBezTo>
                  <a:cubicBezTo>
                    <a:pt x="5529" y="32"/>
                    <a:pt x="4211" y="707"/>
                    <a:pt x="2861" y="1575"/>
                  </a:cubicBezTo>
                  <a:cubicBezTo>
                    <a:pt x="2186" y="1993"/>
                    <a:pt x="1511" y="2475"/>
                    <a:pt x="964" y="2957"/>
                  </a:cubicBezTo>
                  <a:cubicBezTo>
                    <a:pt x="707" y="3215"/>
                    <a:pt x="482" y="3472"/>
                    <a:pt x="322" y="3697"/>
                  </a:cubicBezTo>
                  <a:cubicBezTo>
                    <a:pt x="129" y="3954"/>
                    <a:pt x="0" y="4211"/>
                    <a:pt x="0" y="4468"/>
                  </a:cubicBezTo>
                  <a:lnTo>
                    <a:pt x="0" y="4565"/>
                  </a:lnTo>
                  <a:cubicBezTo>
                    <a:pt x="0" y="4854"/>
                    <a:pt x="64" y="5143"/>
                    <a:pt x="193" y="5433"/>
                  </a:cubicBezTo>
                  <a:cubicBezTo>
                    <a:pt x="675" y="6558"/>
                    <a:pt x="1800" y="8036"/>
                    <a:pt x="2925" y="9515"/>
                  </a:cubicBezTo>
                  <a:cubicBezTo>
                    <a:pt x="4082" y="10994"/>
                    <a:pt x="5208" y="12472"/>
                    <a:pt x="5690" y="13372"/>
                  </a:cubicBezTo>
                  <a:cubicBezTo>
                    <a:pt x="6172" y="14240"/>
                    <a:pt x="6718" y="15076"/>
                    <a:pt x="7393" y="15687"/>
                  </a:cubicBezTo>
                  <a:cubicBezTo>
                    <a:pt x="8036" y="16297"/>
                    <a:pt x="8840" y="16715"/>
                    <a:pt x="9772" y="16715"/>
                  </a:cubicBezTo>
                  <a:cubicBezTo>
                    <a:pt x="10254" y="16715"/>
                    <a:pt x="10769" y="16619"/>
                    <a:pt x="11283" y="16394"/>
                  </a:cubicBezTo>
                  <a:cubicBezTo>
                    <a:pt x="12569" y="15880"/>
                    <a:pt x="13854" y="14915"/>
                    <a:pt x="14851" y="13726"/>
                  </a:cubicBezTo>
                  <a:cubicBezTo>
                    <a:pt x="15847" y="12569"/>
                    <a:pt x="16555" y="11219"/>
                    <a:pt x="16555" y="9901"/>
                  </a:cubicBezTo>
                  <a:cubicBezTo>
                    <a:pt x="16555" y="9193"/>
                    <a:pt x="16297" y="8454"/>
                    <a:pt x="15912" y="7715"/>
                  </a:cubicBezTo>
                  <a:cubicBezTo>
                    <a:pt x="14722" y="5465"/>
                    <a:pt x="12151" y="2990"/>
                    <a:pt x="10158" y="1640"/>
                  </a:cubicBezTo>
                  <a:cubicBezTo>
                    <a:pt x="8840" y="772"/>
                    <a:pt x="7940" y="386"/>
                    <a:pt x="7233" y="225"/>
                  </a:cubicBezTo>
                  <a:cubicBezTo>
                    <a:pt x="6558" y="32"/>
                    <a:pt x="6075" y="97"/>
                    <a:pt x="5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3436;p57">
              <a:extLst>
                <a:ext uri="{FF2B5EF4-FFF2-40B4-BE49-F238E27FC236}">
                  <a16:creationId xmlns:a16="http://schemas.microsoft.com/office/drawing/2014/main" id="{A6478A2D-F1F7-441A-A9FA-43BB38363BDC}"/>
                </a:ext>
              </a:extLst>
            </p:cNvPr>
            <p:cNvSpPr/>
            <p:nvPr/>
          </p:nvSpPr>
          <p:spPr>
            <a:xfrm>
              <a:off x="3529925" y="5101700"/>
              <a:ext cx="469550" cy="99550"/>
            </a:xfrm>
            <a:custGeom>
              <a:avLst/>
              <a:gdLst/>
              <a:ahLst/>
              <a:cxnLst/>
              <a:rect l="l" t="t" r="r" b="b"/>
              <a:pathLst>
                <a:path w="18782" h="3982" extrusionOk="0">
                  <a:moveTo>
                    <a:pt x="10734" y="0"/>
                  </a:moveTo>
                  <a:cubicBezTo>
                    <a:pt x="8013" y="0"/>
                    <a:pt x="5561" y="413"/>
                    <a:pt x="5561" y="413"/>
                  </a:cubicBezTo>
                  <a:cubicBezTo>
                    <a:pt x="5561" y="413"/>
                    <a:pt x="2636" y="2021"/>
                    <a:pt x="1318" y="2181"/>
                  </a:cubicBezTo>
                  <a:cubicBezTo>
                    <a:pt x="0" y="2310"/>
                    <a:pt x="161" y="3467"/>
                    <a:pt x="1318" y="3917"/>
                  </a:cubicBezTo>
                  <a:cubicBezTo>
                    <a:pt x="1432" y="3962"/>
                    <a:pt x="1575" y="3982"/>
                    <a:pt x="1740" y="3982"/>
                  </a:cubicBezTo>
                  <a:cubicBezTo>
                    <a:pt x="3249" y="3982"/>
                    <a:pt x="6646" y="2310"/>
                    <a:pt x="7458" y="2310"/>
                  </a:cubicBezTo>
                  <a:cubicBezTo>
                    <a:pt x="8326" y="2310"/>
                    <a:pt x="15172" y="2889"/>
                    <a:pt x="16619" y="3049"/>
                  </a:cubicBezTo>
                  <a:cubicBezTo>
                    <a:pt x="16679" y="3055"/>
                    <a:pt x="16739" y="3057"/>
                    <a:pt x="16797" y="3057"/>
                  </a:cubicBezTo>
                  <a:cubicBezTo>
                    <a:pt x="18130" y="3057"/>
                    <a:pt x="18781" y="1683"/>
                    <a:pt x="15301" y="574"/>
                  </a:cubicBezTo>
                  <a:cubicBezTo>
                    <a:pt x="13970" y="138"/>
                    <a:pt x="12307" y="0"/>
                    <a:pt x="10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3437;p57">
              <a:extLst>
                <a:ext uri="{FF2B5EF4-FFF2-40B4-BE49-F238E27FC236}">
                  <a16:creationId xmlns:a16="http://schemas.microsoft.com/office/drawing/2014/main" id="{2BBC53E1-A11F-4338-83A6-DDB2F1839E45}"/>
                </a:ext>
              </a:extLst>
            </p:cNvPr>
            <p:cNvSpPr/>
            <p:nvPr/>
          </p:nvSpPr>
          <p:spPr>
            <a:xfrm>
              <a:off x="3533125" y="5095150"/>
              <a:ext cx="450050" cy="112525"/>
            </a:xfrm>
            <a:custGeom>
              <a:avLst/>
              <a:gdLst/>
              <a:ahLst/>
              <a:cxnLst/>
              <a:rect l="l" t="t" r="r" b="b"/>
              <a:pathLst>
                <a:path w="18002" h="4501" extrusionOk="0">
                  <a:moveTo>
                    <a:pt x="10641" y="547"/>
                  </a:moveTo>
                  <a:cubicBezTo>
                    <a:pt x="12183" y="547"/>
                    <a:pt x="13823" y="675"/>
                    <a:pt x="15109" y="1093"/>
                  </a:cubicBezTo>
                  <a:cubicBezTo>
                    <a:pt x="16041" y="1383"/>
                    <a:pt x="16652" y="1704"/>
                    <a:pt x="17005" y="1993"/>
                  </a:cubicBezTo>
                  <a:cubicBezTo>
                    <a:pt x="17198" y="2122"/>
                    <a:pt x="17327" y="2250"/>
                    <a:pt x="17391" y="2347"/>
                  </a:cubicBezTo>
                  <a:cubicBezTo>
                    <a:pt x="17455" y="2475"/>
                    <a:pt x="17487" y="2572"/>
                    <a:pt x="17487" y="2604"/>
                  </a:cubicBezTo>
                  <a:cubicBezTo>
                    <a:pt x="17487" y="2733"/>
                    <a:pt x="17423" y="2797"/>
                    <a:pt x="17294" y="2893"/>
                  </a:cubicBezTo>
                  <a:cubicBezTo>
                    <a:pt x="17166" y="2990"/>
                    <a:pt x="16941" y="3054"/>
                    <a:pt x="16684" y="3054"/>
                  </a:cubicBezTo>
                  <a:cubicBezTo>
                    <a:pt x="16619" y="3054"/>
                    <a:pt x="16587" y="3054"/>
                    <a:pt x="16523" y="3022"/>
                  </a:cubicBezTo>
                  <a:cubicBezTo>
                    <a:pt x="15784" y="2958"/>
                    <a:pt x="13694" y="2797"/>
                    <a:pt x="11701" y="2604"/>
                  </a:cubicBezTo>
                  <a:cubicBezTo>
                    <a:pt x="10705" y="2540"/>
                    <a:pt x="9708" y="2443"/>
                    <a:pt x="8937" y="2411"/>
                  </a:cubicBezTo>
                  <a:cubicBezTo>
                    <a:pt x="8133" y="2347"/>
                    <a:pt x="7555" y="2315"/>
                    <a:pt x="7330" y="2315"/>
                  </a:cubicBezTo>
                  <a:cubicBezTo>
                    <a:pt x="7169" y="2315"/>
                    <a:pt x="7008" y="2347"/>
                    <a:pt x="6848" y="2379"/>
                  </a:cubicBezTo>
                  <a:cubicBezTo>
                    <a:pt x="6205" y="2572"/>
                    <a:pt x="5208" y="2958"/>
                    <a:pt x="4212" y="3311"/>
                  </a:cubicBezTo>
                  <a:cubicBezTo>
                    <a:pt x="3261" y="3648"/>
                    <a:pt x="2282" y="3956"/>
                    <a:pt x="1691" y="3956"/>
                  </a:cubicBezTo>
                  <a:cubicBezTo>
                    <a:pt x="1663" y="3956"/>
                    <a:pt x="1635" y="3956"/>
                    <a:pt x="1608" y="3954"/>
                  </a:cubicBezTo>
                  <a:cubicBezTo>
                    <a:pt x="1570" y="3964"/>
                    <a:pt x="1533" y="3967"/>
                    <a:pt x="1497" y="3967"/>
                  </a:cubicBezTo>
                  <a:cubicBezTo>
                    <a:pt x="1410" y="3967"/>
                    <a:pt x="1332" y="3945"/>
                    <a:pt x="1287" y="3922"/>
                  </a:cubicBezTo>
                  <a:cubicBezTo>
                    <a:pt x="1029" y="3826"/>
                    <a:pt x="836" y="3697"/>
                    <a:pt x="708" y="3536"/>
                  </a:cubicBezTo>
                  <a:cubicBezTo>
                    <a:pt x="579" y="3408"/>
                    <a:pt x="547" y="3279"/>
                    <a:pt x="547" y="3151"/>
                  </a:cubicBezTo>
                  <a:cubicBezTo>
                    <a:pt x="547" y="3054"/>
                    <a:pt x="579" y="2990"/>
                    <a:pt x="676" y="2893"/>
                  </a:cubicBezTo>
                  <a:cubicBezTo>
                    <a:pt x="772" y="2797"/>
                    <a:pt x="933" y="2733"/>
                    <a:pt x="1222" y="2701"/>
                  </a:cubicBezTo>
                  <a:cubicBezTo>
                    <a:pt x="1608" y="2668"/>
                    <a:pt x="2026" y="2508"/>
                    <a:pt x="2508" y="2347"/>
                  </a:cubicBezTo>
                  <a:cubicBezTo>
                    <a:pt x="3763" y="1880"/>
                    <a:pt x="5230" y="1095"/>
                    <a:pt x="5513" y="930"/>
                  </a:cubicBezTo>
                  <a:lnTo>
                    <a:pt x="5513" y="930"/>
                  </a:lnTo>
                  <a:cubicBezTo>
                    <a:pt x="5579" y="926"/>
                    <a:pt x="5709" y="912"/>
                    <a:pt x="5883" y="868"/>
                  </a:cubicBezTo>
                  <a:cubicBezTo>
                    <a:pt x="6719" y="772"/>
                    <a:pt x="8615" y="547"/>
                    <a:pt x="10641" y="547"/>
                  </a:cubicBezTo>
                  <a:close/>
                  <a:moveTo>
                    <a:pt x="10641" y="0"/>
                  </a:moveTo>
                  <a:cubicBezTo>
                    <a:pt x="7876" y="0"/>
                    <a:pt x="5369" y="418"/>
                    <a:pt x="5369" y="418"/>
                  </a:cubicBezTo>
                  <a:lnTo>
                    <a:pt x="5305" y="450"/>
                  </a:lnTo>
                  <a:cubicBezTo>
                    <a:pt x="5305" y="450"/>
                    <a:pt x="5112" y="547"/>
                    <a:pt x="4822" y="708"/>
                  </a:cubicBezTo>
                  <a:cubicBezTo>
                    <a:pt x="4372" y="933"/>
                    <a:pt x="3697" y="1254"/>
                    <a:pt x="2990" y="1575"/>
                  </a:cubicBezTo>
                  <a:cubicBezTo>
                    <a:pt x="2315" y="1865"/>
                    <a:pt x="1608" y="2122"/>
                    <a:pt x="1158" y="2154"/>
                  </a:cubicBezTo>
                  <a:cubicBezTo>
                    <a:pt x="804" y="2218"/>
                    <a:pt x="515" y="2315"/>
                    <a:pt x="322" y="2475"/>
                  </a:cubicBezTo>
                  <a:cubicBezTo>
                    <a:pt x="97" y="2668"/>
                    <a:pt x="1" y="2926"/>
                    <a:pt x="1" y="3151"/>
                  </a:cubicBezTo>
                  <a:cubicBezTo>
                    <a:pt x="1" y="3440"/>
                    <a:pt x="129" y="3697"/>
                    <a:pt x="322" y="3890"/>
                  </a:cubicBezTo>
                  <a:cubicBezTo>
                    <a:pt x="483" y="4115"/>
                    <a:pt x="772" y="4308"/>
                    <a:pt x="1094" y="4436"/>
                  </a:cubicBezTo>
                  <a:cubicBezTo>
                    <a:pt x="1254" y="4501"/>
                    <a:pt x="1415" y="4501"/>
                    <a:pt x="1608" y="4501"/>
                  </a:cubicBezTo>
                  <a:cubicBezTo>
                    <a:pt x="2026" y="4501"/>
                    <a:pt x="2540" y="4404"/>
                    <a:pt x="3087" y="4243"/>
                  </a:cubicBezTo>
                  <a:cubicBezTo>
                    <a:pt x="3922" y="3986"/>
                    <a:pt x="4855" y="3633"/>
                    <a:pt x="5658" y="3343"/>
                  </a:cubicBezTo>
                  <a:cubicBezTo>
                    <a:pt x="6044" y="3215"/>
                    <a:pt x="6397" y="3086"/>
                    <a:pt x="6719" y="2990"/>
                  </a:cubicBezTo>
                  <a:cubicBezTo>
                    <a:pt x="7008" y="2893"/>
                    <a:pt x="7233" y="2829"/>
                    <a:pt x="7330" y="2829"/>
                  </a:cubicBezTo>
                  <a:cubicBezTo>
                    <a:pt x="7523" y="2829"/>
                    <a:pt x="8101" y="2893"/>
                    <a:pt x="8905" y="2926"/>
                  </a:cubicBezTo>
                  <a:cubicBezTo>
                    <a:pt x="11251" y="3118"/>
                    <a:pt x="15366" y="3472"/>
                    <a:pt x="16459" y="3568"/>
                  </a:cubicBezTo>
                  <a:lnTo>
                    <a:pt x="16684" y="3568"/>
                  </a:lnTo>
                  <a:cubicBezTo>
                    <a:pt x="17037" y="3568"/>
                    <a:pt x="17327" y="3504"/>
                    <a:pt x="17584" y="3343"/>
                  </a:cubicBezTo>
                  <a:cubicBezTo>
                    <a:pt x="17841" y="3183"/>
                    <a:pt x="18002" y="2926"/>
                    <a:pt x="18002" y="2604"/>
                  </a:cubicBezTo>
                  <a:cubicBezTo>
                    <a:pt x="18002" y="2443"/>
                    <a:pt x="17937" y="2250"/>
                    <a:pt x="17841" y="2058"/>
                  </a:cubicBezTo>
                  <a:cubicBezTo>
                    <a:pt x="17487" y="1543"/>
                    <a:pt x="16716" y="1029"/>
                    <a:pt x="15269" y="579"/>
                  </a:cubicBezTo>
                  <a:cubicBezTo>
                    <a:pt x="13887" y="129"/>
                    <a:pt x="12216" y="0"/>
                    <a:pt x="10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3438;p57">
              <a:extLst>
                <a:ext uri="{FF2B5EF4-FFF2-40B4-BE49-F238E27FC236}">
                  <a16:creationId xmlns:a16="http://schemas.microsoft.com/office/drawing/2014/main" id="{FAD8A511-B7C4-4CB2-9FF1-63512C59A347}"/>
                </a:ext>
              </a:extLst>
            </p:cNvPr>
            <p:cNvSpPr/>
            <p:nvPr/>
          </p:nvSpPr>
          <p:spPr>
            <a:xfrm>
              <a:off x="3583025" y="5056825"/>
              <a:ext cx="166300" cy="176575"/>
            </a:xfrm>
            <a:custGeom>
              <a:avLst/>
              <a:gdLst/>
              <a:ahLst/>
              <a:cxnLst/>
              <a:rect l="l" t="t" r="r" b="b"/>
              <a:pathLst>
                <a:path w="6652" h="7063" extrusionOk="0">
                  <a:moveTo>
                    <a:pt x="5113" y="0"/>
                  </a:moveTo>
                  <a:cubicBezTo>
                    <a:pt x="4439" y="0"/>
                    <a:pt x="3763" y="140"/>
                    <a:pt x="3598" y="665"/>
                  </a:cubicBezTo>
                  <a:cubicBezTo>
                    <a:pt x="3276" y="1791"/>
                    <a:pt x="94" y="6259"/>
                    <a:pt x="30" y="6676"/>
                  </a:cubicBezTo>
                  <a:cubicBezTo>
                    <a:pt x="0" y="6883"/>
                    <a:pt x="221" y="7063"/>
                    <a:pt x="591" y="7063"/>
                  </a:cubicBezTo>
                  <a:cubicBezTo>
                    <a:pt x="1026" y="7063"/>
                    <a:pt x="1666" y="6813"/>
                    <a:pt x="2344" y="6066"/>
                  </a:cubicBezTo>
                  <a:cubicBezTo>
                    <a:pt x="3630" y="4651"/>
                    <a:pt x="6652" y="183"/>
                    <a:pt x="6652" y="183"/>
                  </a:cubicBezTo>
                  <a:cubicBezTo>
                    <a:pt x="6652" y="183"/>
                    <a:pt x="5884" y="0"/>
                    <a:pt x="5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3439;p57">
              <a:extLst>
                <a:ext uri="{FF2B5EF4-FFF2-40B4-BE49-F238E27FC236}">
                  <a16:creationId xmlns:a16="http://schemas.microsoft.com/office/drawing/2014/main" id="{CE09FAA4-6A1D-4BCC-BA4D-E6CE7021B23E}"/>
                </a:ext>
              </a:extLst>
            </p:cNvPr>
            <p:cNvSpPr/>
            <p:nvPr/>
          </p:nvSpPr>
          <p:spPr>
            <a:xfrm>
              <a:off x="3576525" y="5050150"/>
              <a:ext cx="180025" cy="189675"/>
            </a:xfrm>
            <a:custGeom>
              <a:avLst/>
              <a:gdLst/>
              <a:ahLst/>
              <a:cxnLst/>
              <a:rect l="l" t="t" r="r" b="b"/>
              <a:pathLst>
                <a:path w="7201" h="7587" extrusionOk="0">
                  <a:moveTo>
                    <a:pt x="5401" y="515"/>
                  </a:moveTo>
                  <a:cubicBezTo>
                    <a:pt x="5754" y="515"/>
                    <a:pt x="6140" y="579"/>
                    <a:pt x="6397" y="611"/>
                  </a:cubicBezTo>
                  <a:cubicBezTo>
                    <a:pt x="6418" y="616"/>
                    <a:pt x="6439" y="621"/>
                    <a:pt x="6460" y="625"/>
                  </a:cubicBezTo>
                  <a:lnTo>
                    <a:pt x="6460" y="625"/>
                  </a:lnTo>
                  <a:cubicBezTo>
                    <a:pt x="6388" y="730"/>
                    <a:pt x="6302" y="856"/>
                    <a:pt x="6204" y="997"/>
                  </a:cubicBezTo>
                  <a:cubicBezTo>
                    <a:pt x="5754" y="1672"/>
                    <a:pt x="5047" y="2700"/>
                    <a:pt x="4308" y="3697"/>
                  </a:cubicBezTo>
                  <a:cubicBezTo>
                    <a:pt x="3601" y="4693"/>
                    <a:pt x="2894" y="5658"/>
                    <a:pt x="2411" y="6140"/>
                  </a:cubicBezTo>
                  <a:cubicBezTo>
                    <a:pt x="1768" y="6879"/>
                    <a:pt x="1190" y="7072"/>
                    <a:pt x="836" y="7072"/>
                  </a:cubicBezTo>
                  <a:cubicBezTo>
                    <a:pt x="708" y="7072"/>
                    <a:pt x="611" y="7040"/>
                    <a:pt x="579" y="7008"/>
                  </a:cubicBezTo>
                  <a:lnTo>
                    <a:pt x="556" y="6985"/>
                  </a:lnTo>
                  <a:lnTo>
                    <a:pt x="556" y="6985"/>
                  </a:lnTo>
                  <a:cubicBezTo>
                    <a:pt x="578" y="6935"/>
                    <a:pt x="633" y="6811"/>
                    <a:pt x="708" y="6686"/>
                  </a:cubicBezTo>
                  <a:cubicBezTo>
                    <a:pt x="1061" y="6108"/>
                    <a:pt x="1833" y="4918"/>
                    <a:pt x="2540" y="3793"/>
                  </a:cubicBezTo>
                  <a:cubicBezTo>
                    <a:pt x="2926" y="3215"/>
                    <a:pt x="3279" y="2668"/>
                    <a:pt x="3536" y="2186"/>
                  </a:cubicBezTo>
                  <a:cubicBezTo>
                    <a:pt x="3826" y="1704"/>
                    <a:pt x="4019" y="1286"/>
                    <a:pt x="4115" y="997"/>
                  </a:cubicBezTo>
                  <a:cubicBezTo>
                    <a:pt x="4147" y="932"/>
                    <a:pt x="4179" y="868"/>
                    <a:pt x="4276" y="804"/>
                  </a:cubicBezTo>
                  <a:cubicBezTo>
                    <a:pt x="4372" y="707"/>
                    <a:pt x="4533" y="643"/>
                    <a:pt x="4726" y="579"/>
                  </a:cubicBezTo>
                  <a:cubicBezTo>
                    <a:pt x="4919" y="547"/>
                    <a:pt x="5176" y="515"/>
                    <a:pt x="5401" y="515"/>
                  </a:cubicBezTo>
                  <a:close/>
                  <a:moveTo>
                    <a:pt x="5401" y="0"/>
                  </a:moveTo>
                  <a:cubicBezTo>
                    <a:pt x="5047" y="0"/>
                    <a:pt x="4661" y="32"/>
                    <a:pt x="4340" y="161"/>
                  </a:cubicBezTo>
                  <a:cubicBezTo>
                    <a:pt x="4179" y="193"/>
                    <a:pt x="4019" y="290"/>
                    <a:pt x="3890" y="418"/>
                  </a:cubicBezTo>
                  <a:cubicBezTo>
                    <a:pt x="3761" y="515"/>
                    <a:pt x="3665" y="675"/>
                    <a:pt x="3601" y="868"/>
                  </a:cubicBezTo>
                  <a:cubicBezTo>
                    <a:pt x="3536" y="1093"/>
                    <a:pt x="3279" y="1575"/>
                    <a:pt x="2958" y="2154"/>
                  </a:cubicBezTo>
                  <a:cubicBezTo>
                    <a:pt x="2444" y="3022"/>
                    <a:pt x="1736" y="4115"/>
                    <a:pt x="1126" y="5015"/>
                  </a:cubicBezTo>
                  <a:cubicBezTo>
                    <a:pt x="836" y="5465"/>
                    <a:pt x="579" y="5883"/>
                    <a:pt x="386" y="6204"/>
                  </a:cubicBezTo>
                  <a:cubicBezTo>
                    <a:pt x="290" y="6365"/>
                    <a:pt x="226" y="6493"/>
                    <a:pt x="161" y="6590"/>
                  </a:cubicBezTo>
                  <a:cubicBezTo>
                    <a:pt x="129" y="6654"/>
                    <a:pt x="97" y="6718"/>
                    <a:pt x="65" y="6751"/>
                  </a:cubicBezTo>
                  <a:cubicBezTo>
                    <a:pt x="65" y="6815"/>
                    <a:pt x="33" y="6847"/>
                    <a:pt x="33" y="6911"/>
                  </a:cubicBezTo>
                  <a:lnTo>
                    <a:pt x="33" y="7008"/>
                  </a:lnTo>
                  <a:cubicBezTo>
                    <a:pt x="1" y="7201"/>
                    <a:pt x="129" y="7361"/>
                    <a:pt x="290" y="7458"/>
                  </a:cubicBezTo>
                  <a:cubicBezTo>
                    <a:pt x="451" y="7554"/>
                    <a:pt x="643" y="7586"/>
                    <a:pt x="836" y="7586"/>
                  </a:cubicBezTo>
                  <a:cubicBezTo>
                    <a:pt x="1383" y="7586"/>
                    <a:pt x="2090" y="7297"/>
                    <a:pt x="2829" y="6526"/>
                  </a:cubicBezTo>
                  <a:cubicBezTo>
                    <a:pt x="3472" y="5786"/>
                    <a:pt x="4533" y="4308"/>
                    <a:pt x="5465" y="3022"/>
                  </a:cubicBezTo>
                  <a:cubicBezTo>
                    <a:pt x="6397" y="1704"/>
                    <a:pt x="7137" y="579"/>
                    <a:pt x="7137" y="579"/>
                  </a:cubicBezTo>
                  <a:cubicBezTo>
                    <a:pt x="7201" y="515"/>
                    <a:pt x="7201" y="418"/>
                    <a:pt x="7169" y="322"/>
                  </a:cubicBezTo>
                  <a:cubicBezTo>
                    <a:pt x="7137" y="257"/>
                    <a:pt x="7072" y="193"/>
                    <a:pt x="6976" y="161"/>
                  </a:cubicBezTo>
                  <a:cubicBezTo>
                    <a:pt x="6976" y="161"/>
                    <a:pt x="6204" y="0"/>
                    <a:pt x="5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3440;p57">
              <a:extLst>
                <a:ext uri="{FF2B5EF4-FFF2-40B4-BE49-F238E27FC236}">
                  <a16:creationId xmlns:a16="http://schemas.microsoft.com/office/drawing/2014/main" id="{93200C8F-A7D4-4E41-A0EE-905C9B5D1FDD}"/>
                </a:ext>
              </a:extLst>
            </p:cNvPr>
            <p:cNvSpPr/>
            <p:nvPr/>
          </p:nvSpPr>
          <p:spPr>
            <a:xfrm>
              <a:off x="3610275" y="5040500"/>
              <a:ext cx="192900" cy="215600"/>
            </a:xfrm>
            <a:custGeom>
              <a:avLst/>
              <a:gdLst/>
              <a:ahLst/>
              <a:cxnLst/>
              <a:rect l="l" t="t" r="r" b="b"/>
              <a:pathLst>
                <a:path w="7716" h="8624" extrusionOk="0">
                  <a:moveTo>
                    <a:pt x="5677" y="1"/>
                  </a:moveTo>
                  <a:cubicBezTo>
                    <a:pt x="5244" y="1"/>
                    <a:pt x="4854" y="65"/>
                    <a:pt x="4662" y="258"/>
                  </a:cubicBezTo>
                  <a:cubicBezTo>
                    <a:pt x="4083" y="836"/>
                    <a:pt x="1" y="7683"/>
                    <a:pt x="1" y="8262"/>
                  </a:cubicBezTo>
                  <a:cubicBezTo>
                    <a:pt x="1" y="8551"/>
                    <a:pt x="402" y="8623"/>
                    <a:pt x="804" y="8623"/>
                  </a:cubicBezTo>
                  <a:cubicBezTo>
                    <a:pt x="1206" y="8623"/>
                    <a:pt x="1608" y="8551"/>
                    <a:pt x="1608" y="8551"/>
                  </a:cubicBezTo>
                  <a:lnTo>
                    <a:pt x="6269" y="2154"/>
                  </a:lnTo>
                  <a:lnTo>
                    <a:pt x="7715" y="836"/>
                  </a:lnTo>
                  <a:lnTo>
                    <a:pt x="7587" y="258"/>
                  </a:lnTo>
                  <a:cubicBezTo>
                    <a:pt x="7587" y="258"/>
                    <a:pt x="6544" y="1"/>
                    <a:pt x="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3441;p57">
              <a:extLst>
                <a:ext uri="{FF2B5EF4-FFF2-40B4-BE49-F238E27FC236}">
                  <a16:creationId xmlns:a16="http://schemas.microsoft.com/office/drawing/2014/main" id="{B38FCF1F-878F-4582-BD51-82791D8EF298}"/>
                </a:ext>
              </a:extLst>
            </p:cNvPr>
            <p:cNvSpPr/>
            <p:nvPr/>
          </p:nvSpPr>
          <p:spPr>
            <a:xfrm>
              <a:off x="3603850" y="5033275"/>
              <a:ext cx="206550" cy="229050"/>
            </a:xfrm>
            <a:custGeom>
              <a:avLst/>
              <a:gdLst/>
              <a:ahLst/>
              <a:cxnLst/>
              <a:rect l="l" t="t" r="r" b="b"/>
              <a:pathLst>
                <a:path w="8262" h="9162" extrusionOk="0">
                  <a:moveTo>
                    <a:pt x="5947" y="547"/>
                  </a:moveTo>
                  <a:cubicBezTo>
                    <a:pt x="6333" y="547"/>
                    <a:pt x="6815" y="611"/>
                    <a:pt x="7169" y="675"/>
                  </a:cubicBezTo>
                  <a:cubicBezTo>
                    <a:pt x="7329" y="707"/>
                    <a:pt x="7490" y="740"/>
                    <a:pt x="7587" y="772"/>
                  </a:cubicBezTo>
                  <a:cubicBezTo>
                    <a:pt x="7600" y="772"/>
                    <a:pt x="7612" y="772"/>
                    <a:pt x="7624" y="773"/>
                  </a:cubicBezTo>
                  <a:lnTo>
                    <a:pt x="7624" y="773"/>
                  </a:lnTo>
                  <a:lnTo>
                    <a:pt x="7683" y="1029"/>
                  </a:lnTo>
                  <a:lnTo>
                    <a:pt x="6333" y="2218"/>
                  </a:lnTo>
                  <a:lnTo>
                    <a:pt x="6301" y="2283"/>
                  </a:lnTo>
                  <a:lnTo>
                    <a:pt x="1700" y="8597"/>
                  </a:lnTo>
                  <a:lnTo>
                    <a:pt x="1700" y="8597"/>
                  </a:lnTo>
                  <a:cubicBezTo>
                    <a:pt x="1552" y="8624"/>
                    <a:pt x="1307" y="8647"/>
                    <a:pt x="1061" y="8647"/>
                  </a:cubicBezTo>
                  <a:cubicBezTo>
                    <a:pt x="868" y="8647"/>
                    <a:pt x="708" y="8615"/>
                    <a:pt x="611" y="8583"/>
                  </a:cubicBezTo>
                  <a:cubicBezTo>
                    <a:pt x="547" y="8583"/>
                    <a:pt x="515" y="8551"/>
                    <a:pt x="515" y="8551"/>
                  </a:cubicBezTo>
                  <a:cubicBezTo>
                    <a:pt x="515" y="8551"/>
                    <a:pt x="547" y="8486"/>
                    <a:pt x="579" y="8390"/>
                  </a:cubicBezTo>
                  <a:cubicBezTo>
                    <a:pt x="708" y="8101"/>
                    <a:pt x="1029" y="7458"/>
                    <a:pt x="1447" y="6718"/>
                  </a:cubicBezTo>
                  <a:cubicBezTo>
                    <a:pt x="2058" y="5593"/>
                    <a:pt x="2893" y="4179"/>
                    <a:pt x="3601" y="3022"/>
                  </a:cubicBezTo>
                  <a:cubicBezTo>
                    <a:pt x="3954" y="2411"/>
                    <a:pt x="4308" y="1897"/>
                    <a:pt x="4565" y="1479"/>
                  </a:cubicBezTo>
                  <a:cubicBezTo>
                    <a:pt x="4694" y="1286"/>
                    <a:pt x="4822" y="1093"/>
                    <a:pt x="4919" y="965"/>
                  </a:cubicBezTo>
                  <a:cubicBezTo>
                    <a:pt x="5015" y="836"/>
                    <a:pt x="5079" y="740"/>
                    <a:pt x="5111" y="740"/>
                  </a:cubicBezTo>
                  <a:cubicBezTo>
                    <a:pt x="5144" y="675"/>
                    <a:pt x="5240" y="643"/>
                    <a:pt x="5401" y="579"/>
                  </a:cubicBezTo>
                  <a:cubicBezTo>
                    <a:pt x="5561" y="547"/>
                    <a:pt x="5722" y="547"/>
                    <a:pt x="5947" y="547"/>
                  </a:cubicBezTo>
                  <a:close/>
                  <a:moveTo>
                    <a:pt x="5947" y="0"/>
                  </a:moveTo>
                  <a:cubicBezTo>
                    <a:pt x="5722" y="0"/>
                    <a:pt x="5497" y="32"/>
                    <a:pt x="5272" y="65"/>
                  </a:cubicBezTo>
                  <a:cubicBezTo>
                    <a:pt x="5079" y="129"/>
                    <a:pt x="4886" y="193"/>
                    <a:pt x="4726" y="354"/>
                  </a:cubicBezTo>
                  <a:cubicBezTo>
                    <a:pt x="4629" y="450"/>
                    <a:pt x="4501" y="611"/>
                    <a:pt x="4340" y="868"/>
                  </a:cubicBezTo>
                  <a:cubicBezTo>
                    <a:pt x="3729" y="1736"/>
                    <a:pt x="2668" y="3504"/>
                    <a:pt x="1736" y="5111"/>
                  </a:cubicBezTo>
                  <a:cubicBezTo>
                    <a:pt x="1286" y="5915"/>
                    <a:pt x="836" y="6654"/>
                    <a:pt x="515" y="7265"/>
                  </a:cubicBezTo>
                  <a:cubicBezTo>
                    <a:pt x="386" y="7586"/>
                    <a:pt x="258" y="7844"/>
                    <a:pt x="161" y="8036"/>
                  </a:cubicBezTo>
                  <a:cubicBezTo>
                    <a:pt x="97" y="8133"/>
                    <a:pt x="65" y="8229"/>
                    <a:pt x="33" y="8294"/>
                  </a:cubicBezTo>
                  <a:cubicBezTo>
                    <a:pt x="33" y="8390"/>
                    <a:pt x="0" y="8454"/>
                    <a:pt x="0" y="8551"/>
                  </a:cubicBezTo>
                  <a:cubicBezTo>
                    <a:pt x="0" y="8679"/>
                    <a:pt x="33" y="8808"/>
                    <a:pt x="129" y="8904"/>
                  </a:cubicBezTo>
                  <a:cubicBezTo>
                    <a:pt x="258" y="9033"/>
                    <a:pt x="418" y="9097"/>
                    <a:pt x="579" y="9129"/>
                  </a:cubicBezTo>
                  <a:cubicBezTo>
                    <a:pt x="740" y="9161"/>
                    <a:pt x="900" y="9161"/>
                    <a:pt x="1061" y="9161"/>
                  </a:cubicBezTo>
                  <a:cubicBezTo>
                    <a:pt x="1479" y="9161"/>
                    <a:pt x="1897" y="9097"/>
                    <a:pt x="1897" y="9097"/>
                  </a:cubicBezTo>
                  <a:cubicBezTo>
                    <a:pt x="1993" y="9097"/>
                    <a:pt x="2026" y="9065"/>
                    <a:pt x="2090" y="9001"/>
                  </a:cubicBezTo>
                  <a:lnTo>
                    <a:pt x="6719" y="2604"/>
                  </a:lnTo>
                  <a:lnTo>
                    <a:pt x="8165" y="1318"/>
                  </a:lnTo>
                  <a:cubicBezTo>
                    <a:pt x="8229" y="1254"/>
                    <a:pt x="8262" y="1157"/>
                    <a:pt x="8229" y="1061"/>
                  </a:cubicBezTo>
                  <a:lnTo>
                    <a:pt x="8101" y="482"/>
                  </a:lnTo>
                  <a:cubicBezTo>
                    <a:pt x="8069" y="386"/>
                    <a:pt x="8004" y="290"/>
                    <a:pt x="7908" y="290"/>
                  </a:cubicBezTo>
                  <a:cubicBezTo>
                    <a:pt x="7876" y="290"/>
                    <a:pt x="6847" y="0"/>
                    <a:pt x="5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3442;p57">
              <a:extLst>
                <a:ext uri="{FF2B5EF4-FFF2-40B4-BE49-F238E27FC236}">
                  <a16:creationId xmlns:a16="http://schemas.microsoft.com/office/drawing/2014/main" id="{EFD7AF46-6D8E-4444-89BF-87F316B0042F}"/>
                </a:ext>
              </a:extLst>
            </p:cNvPr>
            <p:cNvSpPr/>
            <p:nvPr/>
          </p:nvSpPr>
          <p:spPr>
            <a:xfrm>
              <a:off x="3636000" y="5039525"/>
              <a:ext cx="1332400" cy="269500"/>
            </a:xfrm>
            <a:custGeom>
              <a:avLst/>
              <a:gdLst/>
              <a:ahLst/>
              <a:cxnLst/>
              <a:rect l="l" t="t" r="r" b="b"/>
              <a:pathLst>
                <a:path w="53296" h="10780" extrusionOk="0">
                  <a:moveTo>
                    <a:pt x="46653" y="1"/>
                  </a:moveTo>
                  <a:cubicBezTo>
                    <a:pt x="43579" y="1"/>
                    <a:pt x="31909" y="2616"/>
                    <a:pt x="27098" y="2772"/>
                  </a:cubicBezTo>
                  <a:cubicBezTo>
                    <a:pt x="25320" y="2818"/>
                    <a:pt x="23625" y="2847"/>
                    <a:pt x="22132" y="2847"/>
                  </a:cubicBezTo>
                  <a:cubicBezTo>
                    <a:pt x="19441" y="2847"/>
                    <a:pt x="17409" y="2751"/>
                    <a:pt x="16747" y="2483"/>
                  </a:cubicBezTo>
                  <a:cubicBezTo>
                    <a:pt x="15719" y="2033"/>
                    <a:pt x="7136" y="297"/>
                    <a:pt x="6558" y="297"/>
                  </a:cubicBezTo>
                  <a:cubicBezTo>
                    <a:pt x="5979" y="297"/>
                    <a:pt x="0" y="8590"/>
                    <a:pt x="0" y="8590"/>
                  </a:cubicBezTo>
                  <a:cubicBezTo>
                    <a:pt x="0" y="8590"/>
                    <a:pt x="186" y="9047"/>
                    <a:pt x="662" y="9047"/>
                  </a:cubicBezTo>
                  <a:cubicBezTo>
                    <a:pt x="900" y="9047"/>
                    <a:pt x="1211" y="8933"/>
                    <a:pt x="1607" y="8590"/>
                  </a:cubicBezTo>
                  <a:cubicBezTo>
                    <a:pt x="2765" y="7561"/>
                    <a:pt x="6558" y="4058"/>
                    <a:pt x="6558" y="4058"/>
                  </a:cubicBezTo>
                  <a:lnTo>
                    <a:pt x="10769" y="4058"/>
                  </a:lnTo>
                  <a:cubicBezTo>
                    <a:pt x="10769" y="4058"/>
                    <a:pt x="6847" y="6404"/>
                    <a:pt x="6268" y="6854"/>
                  </a:cubicBezTo>
                  <a:cubicBezTo>
                    <a:pt x="5690" y="7272"/>
                    <a:pt x="3343" y="9747"/>
                    <a:pt x="3922" y="9908"/>
                  </a:cubicBezTo>
                  <a:cubicBezTo>
                    <a:pt x="3936" y="9911"/>
                    <a:pt x="3951" y="9913"/>
                    <a:pt x="3968" y="9913"/>
                  </a:cubicBezTo>
                  <a:cubicBezTo>
                    <a:pt x="4646" y="9913"/>
                    <a:pt x="7554" y="7433"/>
                    <a:pt x="7554" y="7433"/>
                  </a:cubicBezTo>
                  <a:lnTo>
                    <a:pt x="11926" y="6243"/>
                  </a:lnTo>
                  <a:cubicBezTo>
                    <a:pt x="11926" y="6243"/>
                    <a:pt x="15140" y="8301"/>
                    <a:pt x="18065" y="8429"/>
                  </a:cubicBezTo>
                  <a:cubicBezTo>
                    <a:pt x="18311" y="8443"/>
                    <a:pt x="18551" y="8449"/>
                    <a:pt x="18785" y="8449"/>
                  </a:cubicBezTo>
                  <a:cubicBezTo>
                    <a:pt x="21313" y="8449"/>
                    <a:pt x="23144" y="7722"/>
                    <a:pt x="23144" y="7722"/>
                  </a:cubicBezTo>
                  <a:cubicBezTo>
                    <a:pt x="23144" y="7722"/>
                    <a:pt x="39389" y="10780"/>
                    <a:pt x="48933" y="10780"/>
                  </a:cubicBezTo>
                  <a:cubicBezTo>
                    <a:pt x="49126" y="10780"/>
                    <a:pt x="49316" y="10778"/>
                    <a:pt x="49503" y="10776"/>
                  </a:cubicBezTo>
                  <a:cubicBezTo>
                    <a:pt x="49503" y="10776"/>
                    <a:pt x="52717" y="10487"/>
                    <a:pt x="53006" y="6983"/>
                  </a:cubicBezTo>
                  <a:cubicBezTo>
                    <a:pt x="53296" y="3479"/>
                    <a:pt x="49503" y="136"/>
                    <a:pt x="46899" y="7"/>
                  </a:cubicBezTo>
                  <a:cubicBezTo>
                    <a:pt x="46825" y="3"/>
                    <a:pt x="46743" y="1"/>
                    <a:pt x="466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3443;p57">
              <a:extLst>
                <a:ext uri="{FF2B5EF4-FFF2-40B4-BE49-F238E27FC236}">
                  <a16:creationId xmlns:a16="http://schemas.microsoft.com/office/drawing/2014/main" id="{B58785EF-E27D-4089-ACB1-EC6467C9550E}"/>
                </a:ext>
              </a:extLst>
            </p:cNvPr>
            <p:cNvSpPr/>
            <p:nvPr/>
          </p:nvSpPr>
          <p:spPr>
            <a:xfrm>
              <a:off x="3628750" y="5032475"/>
              <a:ext cx="1339650" cy="282875"/>
            </a:xfrm>
            <a:custGeom>
              <a:avLst/>
              <a:gdLst/>
              <a:ahLst/>
              <a:cxnLst/>
              <a:rect l="l" t="t" r="r" b="b"/>
              <a:pathLst>
                <a:path w="53586" h="11315" extrusionOk="0">
                  <a:moveTo>
                    <a:pt x="47157" y="547"/>
                  </a:moveTo>
                  <a:cubicBezTo>
                    <a:pt x="48314" y="611"/>
                    <a:pt x="49825" y="1382"/>
                    <a:pt x="51014" y="2572"/>
                  </a:cubicBezTo>
                  <a:cubicBezTo>
                    <a:pt x="52171" y="3729"/>
                    <a:pt x="53039" y="5304"/>
                    <a:pt x="53039" y="6879"/>
                  </a:cubicBezTo>
                  <a:cubicBezTo>
                    <a:pt x="53039" y="7008"/>
                    <a:pt x="53039" y="7136"/>
                    <a:pt x="53039" y="7233"/>
                  </a:cubicBezTo>
                  <a:cubicBezTo>
                    <a:pt x="52879" y="8904"/>
                    <a:pt x="52075" y="9772"/>
                    <a:pt x="51304" y="10254"/>
                  </a:cubicBezTo>
                  <a:cubicBezTo>
                    <a:pt x="50918" y="10479"/>
                    <a:pt x="50532" y="10608"/>
                    <a:pt x="50243" y="10704"/>
                  </a:cubicBezTo>
                  <a:cubicBezTo>
                    <a:pt x="50082" y="10736"/>
                    <a:pt x="49986" y="10769"/>
                    <a:pt x="49889" y="10769"/>
                  </a:cubicBezTo>
                  <a:lnTo>
                    <a:pt x="49793" y="10769"/>
                  </a:lnTo>
                  <a:lnTo>
                    <a:pt x="49761" y="10801"/>
                  </a:lnTo>
                  <a:lnTo>
                    <a:pt x="49150" y="10801"/>
                  </a:lnTo>
                  <a:cubicBezTo>
                    <a:pt x="44392" y="10801"/>
                    <a:pt x="37964" y="10029"/>
                    <a:pt x="32756" y="9258"/>
                  </a:cubicBezTo>
                  <a:cubicBezTo>
                    <a:pt x="30152" y="8872"/>
                    <a:pt x="27806" y="8486"/>
                    <a:pt x="26167" y="8197"/>
                  </a:cubicBezTo>
                  <a:cubicBezTo>
                    <a:pt x="25331" y="8068"/>
                    <a:pt x="24656" y="7940"/>
                    <a:pt x="24206" y="7876"/>
                  </a:cubicBezTo>
                  <a:cubicBezTo>
                    <a:pt x="23756" y="7779"/>
                    <a:pt x="23499" y="7747"/>
                    <a:pt x="23499" y="7747"/>
                  </a:cubicBezTo>
                  <a:cubicBezTo>
                    <a:pt x="23466" y="7731"/>
                    <a:pt x="23442" y="7723"/>
                    <a:pt x="23418" y="7723"/>
                  </a:cubicBezTo>
                  <a:cubicBezTo>
                    <a:pt x="23394" y="7723"/>
                    <a:pt x="23370" y="7731"/>
                    <a:pt x="23338" y="7747"/>
                  </a:cubicBezTo>
                  <a:cubicBezTo>
                    <a:pt x="23145" y="7811"/>
                    <a:pt x="21377" y="8486"/>
                    <a:pt x="18998" y="8486"/>
                  </a:cubicBezTo>
                  <a:cubicBezTo>
                    <a:pt x="18805" y="8486"/>
                    <a:pt x="18580" y="8454"/>
                    <a:pt x="18355" y="8454"/>
                  </a:cubicBezTo>
                  <a:cubicBezTo>
                    <a:pt x="16941" y="8390"/>
                    <a:pt x="15462" y="7843"/>
                    <a:pt x="14305" y="7329"/>
                  </a:cubicBezTo>
                  <a:cubicBezTo>
                    <a:pt x="13727" y="7072"/>
                    <a:pt x="13244" y="6815"/>
                    <a:pt x="12891" y="6622"/>
                  </a:cubicBezTo>
                  <a:cubicBezTo>
                    <a:pt x="12730" y="6525"/>
                    <a:pt x="12602" y="6461"/>
                    <a:pt x="12505" y="6397"/>
                  </a:cubicBezTo>
                  <a:cubicBezTo>
                    <a:pt x="12409" y="6333"/>
                    <a:pt x="12377" y="6300"/>
                    <a:pt x="12377" y="6300"/>
                  </a:cubicBezTo>
                  <a:cubicBezTo>
                    <a:pt x="12312" y="6268"/>
                    <a:pt x="12216" y="6268"/>
                    <a:pt x="12152" y="6268"/>
                  </a:cubicBezTo>
                  <a:lnTo>
                    <a:pt x="7780" y="7458"/>
                  </a:lnTo>
                  <a:lnTo>
                    <a:pt x="7683" y="7490"/>
                  </a:lnTo>
                  <a:cubicBezTo>
                    <a:pt x="7683" y="7490"/>
                    <a:pt x="7491" y="7650"/>
                    <a:pt x="7233" y="7876"/>
                  </a:cubicBezTo>
                  <a:cubicBezTo>
                    <a:pt x="6816" y="8229"/>
                    <a:pt x="6141" y="8743"/>
                    <a:pt x="5562" y="9193"/>
                  </a:cubicBezTo>
                  <a:cubicBezTo>
                    <a:pt x="5240" y="9386"/>
                    <a:pt x="4951" y="9579"/>
                    <a:pt x="4726" y="9708"/>
                  </a:cubicBezTo>
                  <a:cubicBezTo>
                    <a:pt x="4624" y="9784"/>
                    <a:pt x="4543" y="9820"/>
                    <a:pt x="4465" y="9848"/>
                  </a:cubicBezTo>
                  <a:lnTo>
                    <a:pt x="4465" y="9848"/>
                  </a:lnTo>
                  <a:cubicBezTo>
                    <a:pt x="4466" y="9844"/>
                    <a:pt x="4468" y="9840"/>
                    <a:pt x="4469" y="9836"/>
                  </a:cubicBezTo>
                  <a:cubicBezTo>
                    <a:pt x="4662" y="9515"/>
                    <a:pt x="5144" y="8936"/>
                    <a:pt x="5594" y="8422"/>
                  </a:cubicBezTo>
                  <a:cubicBezTo>
                    <a:pt x="5819" y="8197"/>
                    <a:pt x="6044" y="7940"/>
                    <a:pt x="6237" y="7747"/>
                  </a:cubicBezTo>
                  <a:cubicBezTo>
                    <a:pt x="6462" y="7554"/>
                    <a:pt x="6623" y="7393"/>
                    <a:pt x="6719" y="7329"/>
                  </a:cubicBezTo>
                  <a:cubicBezTo>
                    <a:pt x="6848" y="7233"/>
                    <a:pt x="7201" y="7008"/>
                    <a:pt x="7651" y="6718"/>
                  </a:cubicBezTo>
                  <a:cubicBezTo>
                    <a:pt x="8326" y="6300"/>
                    <a:pt x="9194" y="5786"/>
                    <a:pt x="9934" y="5336"/>
                  </a:cubicBezTo>
                  <a:cubicBezTo>
                    <a:pt x="10641" y="4918"/>
                    <a:pt x="11187" y="4597"/>
                    <a:pt x="11187" y="4597"/>
                  </a:cubicBezTo>
                  <a:cubicBezTo>
                    <a:pt x="11316" y="4532"/>
                    <a:pt x="11348" y="4404"/>
                    <a:pt x="11316" y="4275"/>
                  </a:cubicBezTo>
                  <a:cubicBezTo>
                    <a:pt x="11284" y="4179"/>
                    <a:pt x="11187" y="4082"/>
                    <a:pt x="11059" y="4082"/>
                  </a:cubicBezTo>
                  <a:lnTo>
                    <a:pt x="6848" y="4082"/>
                  </a:lnTo>
                  <a:cubicBezTo>
                    <a:pt x="6783" y="4082"/>
                    <a:pt x="6719" y="4115"/>
                    <a:pt x="6655" y="4147"/>
                  </a:cubicBezTo>
                  <a:cubicBezTo>
                    <a:pt x="6655" y="4147"/>
                    <a:pt x="6430" y="4372"/>
                    <a:pt x="6044" y="4725"/>
                  </a:cubicBezTo>
                  <a:cubicBezTo>
                    <a:pt x="4919" y="5754"/>
                    <a:pt x="2572" y="7908"/>
                    <a:pt x="1705" y="8679"/>
                  </a:cubicBezTo>
                  <a:cubicBezTo>
                    <a:pt x="1351" y="8968"/>
                    <a:pt x="1094" y="9065"/>
                    <a:pt x="965" y="9065"/>
                  </a:cubicBezTo>
                  <a:cubicBezTo>
                    <a:pt x="805" y="9065"/>
                    <a:pt x="708" y="9001"/>
                    <a:pt x="644" y="8904"/>
                  </a:cubicBezTo>
                  <a:lnTo>
                    <a:pt x="621" y="8881"/>
                  </a:lnTo>
                  <a:lnTo>
                    <a:pt x="621" y="8881"/>
                  </a:lnTo>
                  <a:cubicBezTo>
                    <a:pt x="766" y="8672"/>
                    <a:pt x="1055" y="8260"/>
                    <a:pt x="1447" y="7715"/>
                  </a:cubicBezTo>
                  <a:cubicBezTo>
                    <a:pt x="2283" y="6558"/>
                    <a:pt x="3601" y="4822"/>
                    <a:pt x="4726" y="3343"/>
                  </a:cubicBezTo>
                  <a:cubicBezTo>
                    <a:pt x="5273" y="2636"/>
                    <a:pt x="5819" y="1961"/>
                    <a:pt x="6205" y="1511"/>
                  </a:cubicBezTo>
                  <a:cubicBezTo>
                    <a:pt x="6430" y="1286"/>
                    <a:pt x="6591" y="1093"/>
                    <a:pt x="6719" y="964"/>
                  </a:cubicBezTo>
                  <a:cubicBezTo>
                    <a:pt x="6782" y="902"/>
                    <a:pt x="6845" y="869"/>
                    <a:pt x="6878" y="838"/>
                  </a:cubicBezTo>
                  <a:lnTo>
                    <a:pt x="6878" y="838"/>
                  </a:lnTo>
                  <a:cubicBezTo>
                    <a:pt x="6906" y="841"/>
                    <a:pt x="6951" y="849"/>
                    <a:pt x="7008" y="868"/>
                  </a:cubicBezTo>
                  <a:cubicBezTo>
                    <a:pt x="7683" y="932"/>
                    <a:pt x="9966" y="1382"/>
                    <a:pt x="12152" y="1864"/>
                  </a:cubicBezTo>
                  <a:cubicBezTo>
                    <a:pt x="13244" y="2089"/>
                    <a:pt x="14337" y="2315"/>
                    <a:pt x="15205" y="2540"/>
                  </a:cubicBezTo>
                  <a:cubicBezTo>
                    <a:pt x="15655" y="2636"/>
                    <a:pt x="16009" y="2732"/>
                    <a:pt x="16330" y="2797"/>
                  </a:cubicBezTo>
                  <a:cubicBezTo>
                    <a:pt x="16620" y="2893"/>
                    <a:pt x="16845" y="2957"/>
                    <a:pt x="16941" y="2990"/>
                  </a:cubicBezTo>
                  <a:cubicBezTo>
                    <a:pt x="17134" y="3086"/>
                    <a:pt x="17391" y="3150"/>
                    <a:pt x="17713" y="3182"/>
                  </a:cubicBezTo>
                  <a:cubicBezTo>
                    <a:pt x="18709" y="3343"/>
                    <a:pt x="20316" y="3407"/>
                    <a:pt x="22309" y="3407"/>
                  </a:cubicBezTo>
                  <a:cubicBezTo>
                    <a:pt x="23820" y="3407"/>
                    <a:pt x="25556" y="3375"/>
                    <a:pt x="27388" y="3311"/>
                  </a:cubicBezTo>
                  <a:cubicBezTo>
                    <a:pt x="29831" y="3247"/>
                    <a:pt x="33978" y="2540"/>
                    <a:pt x="37899" y="1864"/>
                  </a:cubicBezTo>
                  <a:cubicBezTo>
                    <a:pt x="39860" y="1543"/>
                    <a:pt x="41757" y="1189"/>
                    <a:pt x="43332" y="964"/>
                  </a:cubicBezTo>
                  <a:cubicBezTo>
                    <a:pt x="44939" y="707"/>
                    <a:pt x="46225" y="547"/>
                    <a:pt x="46964" y="547"/>
                  </a:cubicBezTo>
                  <a:close/>
                  <a:moveTo>
                    <a:pt x="46964" y="0"/>
                  </a:moveTo>
                  <a:cubicBezTo>
                    <a:pt x="46160" y="0"/>
                    <a:pt x="44875" y="161"/>
                    <a:pt x="43267" y="418"/>
                  </a:cubicBezTo>
                  <a:cubicBezTo>
                    <a:pt x="40857" y="804"/>
                    <a:pt x="37771" y="1350"/>
                    <a:pt x="34846" y="1832"/>
                  </a:cubicBezTo>
                  <a:cubicBezTo>
                    <a:pt x="31920" y="2315"/>
                    <a:pt x="29156" y="2732"/>
                    <a:pt x="27356" y="2765"/>
                  </a:cubicBezTo>
                  <a:cubicBezTo>
                    <a:pt x="25556" y="2829"/>
                    <a:pt x="23820" y="2861"/>
                    <a:pt x="22309" y="2861"/>
                  </a:cubicBezTo>
                  <a:cubicBezTo>
                    <a:pt x="20991" y="2861"/>
                    <a:pt x="19834" y="2829"/>
                    <a:pt x="18934" y="2765"/>
                  </a:cubicBezTo>
                  <a:cubicBezTo>
                    <a:pt x="18484" y="2732"/>
                    <a:pt x="18098" y="2700"/>
                    <a:pt x="17809" y="2668"/>
                  </a:cubicBezTo>
                  <a:cubicBezTo>
                    <a:pt x="17488" y="2604"/>
                    <a:pt x="17263" y="2572"/>
                    <a:pt x="17134" y="2507"/>
                  </a:cubicBezTo>
                  <a:cubicBezTo>
                    <a:pt x="16973" y="2443"/>
                    <a:pt x="16748" y="2379"/>
                    <a:pt x="16395" y="2282"/>
                  </a:cubicBezTo>
                  <a:cubicBezTo>
                    <a:pt x="15205" y="1961"/>
                    <a:pt x="12955" y="1479"/>
                    <a:pt x="10962" y="1061"/>
                  </a:cubicBezTo>
                  <a:cubicBezTo>
                    <a:pt x="9934" y="836"/>
                    <a:pt x="9001" y="643"/>
                    <a:pt x="8262" y="514"/>
                  </a:cubicBezTo>
                  <a:cubicBezTo>
                    <a:pt x="7876" y="450"/>
                    <a:pt x="7587" y="386"/>
                    <a:pt x="7330" y="354"/>
                  </a:cubicBezTo>
                  <a:cubicBezTo>
                    <a:pt x="7105" y="322"/>
                    <a:pt x="6944" y="289"/>
                    <a:pt x="6848" y="289"/>
                  </a:cubicBezTo>
                  <a:cubicBezTo>
                    <a:pt x="6751" y="289"/>
                    <a:pt x="6687" y="322"/>
                    <a:pt x="6623" y="354"/>
                  </a:cubicBezTo>
                  <a:cubicBezTo>
                    <a:pt x="6558" y="418"/>
                    <a:pt x="6462" y="482"/>
                    <a:pt x="6366" y="579"/>
                  </a:cubicBezTo>
                  <a:cubicBezTo>
                    <a:pt x="6012" y="900"/>
                    <a:pt x="5465" y="1575"/>
                    <a:pt x="4790" y="2379"/>
                  </a:cubicBezTo>
                  <a:cubicBezTo>
                    <a:pt x="2830" y="4854"/>
                    <a:pt x="65" y="8711"/>
                    <a:pt x="65" y="8711"/>
                  </a:cubicBezTo>
                  <a:cubicBezTo>
                    <a:pt x="1" y="8776"/>
                    <a:pt x="1" y="8872"/>
                    <a:pt x="33" y="8968"/>
                  </a:cubicBezTo>
                  <a:cubicBezTo>
                    <a:pt x="33" y="9001"/>
                    <a:pt x="97" y="9129"/>
                    <a:pt x="258" y="9290"/>
                  </a:cubicBezTo>
                  <a:cubicBezTo>
                    <a:pt x="387" y="9418"/>
                    <a:pt x="612" y="9579"/>
                    <a:pt x="965" y="9579"/>
                  </a:cubicBezTo>
                  <a:cubicBezTo>
                    <a:pt x="1287" y="9579"/>
                    <a:pt x="1640" y="9451"/>
                    <a:pt x="2058" y="9065"/>
                  </a:cubicBezTo>
                  <a:cubicBezTo>
                    <a:pt x="3152" y="8119"/>
                    <a:pt x="6420" y="5107"/>
                    <a:pt x="6939" y="4629"/>
                  </a:cubicBezTo>
                  <a:lnTo>
                    <a:pt x="10054" y="4629"/>
                  </a:lnTo>
                  <a:cubicBezTo>
                    <a:pt x="9710" y="4832"/>
                    <a:pt x="9297" y="5079"/>
                    <a:pt x="8873" y="5336"/>
                  </a:cubicBezTo>
                  <a:cubicBezTo>
                    <a:pt x="8358" y="5658"/>
                    <a:pt x="7812" y="6011"/>
                    <a:pt x="7362" y="6268"/>
                  </a:cubicBezTo>
                  <a:cubicBezTo>
                    <a:pt x="6912" y="6558"/>
                    <a:pt x="6558" y="6783"/>
                    <a:pt x="6398" y="6911"/>
                  </a:cubicBezTo>
                  <a:cubicBezTo>
                    <a:pt x="6237" y="7008"/>
                    <a:pt x="6012" y="7233"/>
                    <a:pt x="5755" y="7490"/>
                  </a:cubicBezTo>
                  <a:cubicBezTo>
                    <a:pt x="5369" y="7876"/>
                    <a:pt x="4919" y="8358"/>
                    <a:pt x="4533" y="8840"/>
                  </a:cubicBezTo>
                  <a:cubicBezTo>
                    <a:pt x="4373" y="9065"/>
                    <a:pt x="4212" y="9290"/>
                    <a:pt x="4083" y="9483"/>
                  </a:cubicBezTo>
                  <a:cubicBezTo>
                    <a:pt x="4019" y="9579"/>
                    <a:pt x="3955" y="9676"/>
                    <a:pt x="3923" y="9772"/>
                  </a:cubicBezTo>
                  <a:cubicBezTo>
                    <a:pt x="3890" y="9868"/>
                    <a:pt x="3858" y="9933"/>
                    <a:pt x="3858" y="10061"/>
                  </a:cubicBezTo>
                  <a:cubicBezTo>
                    <a:pt x="3858" y="10126"/>
                    <a:pt x="3858" y="10222"/>
                    <a:pt x="3923" y="10286"/>
                  </a:cubicBezTo>
                  <a:cubicBezTo>
                    <a:pt x="3987" y="10383"/>
                    <a:pt x="4083" y="10415"/>
                    <a:pt x="4148" y="10447"/>
                  </a:cubicBezTo>
                  <a:lnTo>
                    <a:pt x="4276" y="10447"/>
                  </a:lnTo>
                  <a:cubicBezTo>
                    <a:pt x="4437" y="10447"/>
                    <a:pt x="4565" y="10383"/>
                    <a:pt x="4726" y="10318"/>
                  </a:cubicBezTo>
                  <a:cubicBezTo>
                    <a:pt x="5305" y="10061"/>
                    <a:pt x="6108" y="9451"/>
                    <a:pt x="6783" y="8936"/>
                  </a:cubicBezTo>
                  <a:cubicBezTo>
                    <a:pt x="7321" y="8501"/>
                    <a:pt x="7797" y="8107"/>
                    <a:pt x="7969" y="7964"/>
                  </a:cubicBezTo>
                  <a:lnTo>
                    <a:pt x="7969" y="7964"/>
                  </a:lnTo>
                  <a:lnTo>
                    <a:pt x="12166" y="6814"/>
                  </a:lnTo>
                  <a:lnTo>
                    <a:pt x="12166" y="6814"/>
                  </a:lnTo>
                  <a:cubicBezTo>
                    <a:pt x="12395" y="6971"/>
                    <a:pt x="13109" y="7391"/>
                    <a:pt x="14080" y="7811"/>
                  </a:cubicBezTo>
                  <a:cubicBezTo>
                    <a:pt x="15270" y="8358"/>
                    <a:pt x="16812" y="8904"/>
                    <a:pt x="18323" y="9001"/>
                  </a:cubicBezTo>
                  <a:lnTo>
                    <a:pt x="18998" y="9001"/>
                  </a:lnTo>
                  <a:cubicBezTo>
                    <a:pt x="21312" y="9001"/>
                    <a:pt x="23057" y="8431"/>
                    <a:pt x="23448" y="8270"/>
                  </a:cubicBezTo>
                  <a:lnTo>
                    <a:pt x="23448" y="8270"/>
                  </a:lnTo>
                  <a:cubicBezTo>
                    <a:pt x="24396" y="8448"/>
                    <a:pt x="39837" y="11315"/>
                    <a:pt x="49150" y="11315"/>
                  </a:cubicBezTo>
                  <a:lnTo>
                    <a:pt x="49825" y="11315"/>
                  </a:lnTo>
                  <a:cubicBezTo>
                    <a:pt x="49857" y="11315"/>
                    <a:pt x="50693" y="11251"/>
                    <a:pt x="51593" y="10704"/>
                  </a:cubicBezTo>
                  <a:cubicBezTo>
                    <a:pt x="52461" y="10158"/>
                    <a:pt x="53425" y="9129"/>
                    <a:pt x="53554" y="7297"/>
                  </a:cubicBezTo>
                  <a:cubicBezTo>
                    <a:pt x="53586" y="7168"/>
                    <a:pt x="53586" y="7008"/>
                    <a:pt x="53586" y="6879"/>
                  </a:cubicBezTo>
                  <a:cubicBezTo>
                    <a:pt x="53586" y="5111"/>
                    <a:pt x="52621" y="3440"/>
                    <a:pt x="51368" y="2186"/>
                  </a:cubicBezTo>
                  <a:cubicBezTo>
                    <a:pt x="50114" y="932"/>
                    <a:pt x="48571" y="97"/>
                    <a:pt x="47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3444;p57">
              <a:extLst>
                <a:ext uri="{FF2B5EF4-FFF2-40B4-BE49-F238E27FC236}">
                  <a16:creationId xmlns:a16="http://schemas.microsoft.com/office/drawing/2014/main" id="{72D291D2-38C4-4B2F-B775-675A0275F36C}"/>
                </a:ext>
              </a:extLst>
            </p:cNvPr>
            <p:cNvSpPr/>
            <p:nvPr/>
          </p:nvSpPr>
          <p:spPr>
            <a:xfrm>
              <a:off x="1274175" y="5363550"/>
              <a:ext cx="5102975" cy="12875"/>
            </a:xfrm>
            <a:custGeom>
              <a:avLst/>
              <a:gdLst/>
              <a:ahLst/>
              <a:cxnLst/>
              <a:rect l="l" t="t" r="r" b="b"/>
              <a:pathLst>
                <a:path w="204119" h="515" extrusionOk="0">
                  <a:moveTo>
                    <a:pt x="1" y="1"/>
                  </a:moveTo>
                  <a:lnTo>
                    <a:pt x="1" y="515"/>
                  </a:lnTo>
                  <a:lnTo>
                    <a:pt x="204118" y="515"/>
                  </a:lnTo>
                  <a:lnTo>
                    <a:pt x="204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3445;p57">
              <a:extLst>
                <a:ext uri="{FF2B5EF4-FFF2-40B4-BE49-F238E27FC236}">
                  <a16:creationId xmlns:a16="http://schemas.microsoft.com/office/drawing/2014/main" id="{A8C758F6-DB8F-49B5-BACC-B837E32AE99A}"/>
                </a:ext>
              </a:extLst>
            </p:cNvPr>
            <p:cNvSpPr/>
            <p:nvPr/>
          </p:nvSpPr>
          <p:spPr>
            <a:xfrm>
              <a:off x="2392800" y="5312125"/>
              <a:ext cx="1579925" cy="57875"/>
            </a:xfrm>
            <a:custGeom>
              <a:avLst/>
              <a:gdLst/>
              <a:ahLst/>
              <a:cxnLst/>
              <a:rect l="l" t="t" r="r" b="b"/>
              <a:pathLst>
                <a:path w="63197" h="2315" extrusionOk="0">
                  <a:moveTo>
                    <a:pt x="1" y="0"/>
                  </a:moveTo>
                  <a:lnTo>
                    <a:pt x="1" y="2315"/>
                  </a:lnTo>
                  <a:lnTo>
                    <a:pt x="63197" y="2315"/>
                  </a:lnTo>
                  <a:lnTo>
                    <a:pt x="631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3446;p57">
              <a:extLst>
                <a:ext uri="{FF2B5EF4-FFF2-40B4-BE49-F238E27FC236}">
                  <a16:creationId xmlns:a16="http://schemas.microsoft.com/office/drawing/2014/main" id="{2C6A9494-FEAC-40BC-8584-65AE97006BE4}"/>
                </a:ext>
              </a:extLst>
            </p:cNvPr>
            <p:cNvSpPr/>
            <p:nvPr/>
          </p:nvSpPr>
          <p:spPr>
            <a:xfrm>
              <a:off x="2385575" y="5304900"/>
              <a:ext cx="1594400" cy="71525"/>
            </a:xfrm>
            <a:custGeom>
              <a:avLst/>
              <a:gdLst/>
              <a:ahLst/>
              <a:cxnLst/>
              <a:rect l="l" t="t" r="r" b="b"/>
              <a:pathLst>
                <a:path w="63776" h="2861" extrusionOk="0">
                  <a:moveTo>
                    <a:pt x="63229" y="547"/>
                  </a:moveTo>
                  <a:lnTo>
                    <a:pt x="63229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97" y="97"/>
                  </a:cubicBezTo>
                  <a:cubicBezTo>
                    <a:pt x="33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3" y="2732"/>
                    <a:pt x="97" y="2797"/>
                  </a:cubicBezTo>
                  <a:cubicBezTo>
                    <a:pt x="129" y="2829"/>
                    <a:pt x="193" y="2861"/>
                    <a:pt x="290" y="2861"/>
                  </a:cubicBezTo>
                  <a:lnTo>
                    <a:pt x="63486" y="2861"/>
                  </a:lnTo>
                  <a:cubicBezTo>
                    <a:pt x="63550" y="2861"/>
                    <a:pt x="63614" y="2829"/>
                    <a:pt x="63679" y="2797"/>
                  </a:cubicBezTo>
                  <a:cubicBezTo>
                    <a:pt x="63743" y="2732"/>
                    <a:pt x="63775" y="2668"/>
                    <a:pt x="63775" y="2604"/>
                  </a:cubicBezTo>
                  <a:lnTo>
                    <a:pt x="63775" y="289"/>
                  </a:lnTo>
                  <a:cubicBezTo>
                    <a:pt x="63775" y="225"/>
                    <a:pt x="63743" y="129"/>
                    <a:pt x="63679" y="97"/>
                  </a:cubicBezTo>
                  <a:cubicBezTo>
                    <a:pt x="63614" y="32"/>
                    <a:pt x="63550" y="0"/>
                    <a:pt x="63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3447;p57">
              <a:extLst>
                <a:ext uri="{FF2B5EF4-FFF2-40B4-BE49-F238E27FC236}">
                  <a16:creationId xmlns:a16="http://schemas.microsoft.com/office/drawing/2014/main" id="{5A06EFD2-403B-4E61-813D-B8CD3D5DE89F}"/>
                </a:ext>
              </a:extLst>
            </p:cNvPr>
            <p:cNvSpPr/>
            <p:nvPr/>
          </p:nvSpPr>
          <p:spPr>
            <a:xfrm>
              <a:off x="3230175" y="5312125"/>
              <a:ext cx="742550" cy="57875"/>
            </a:xfrm>
            <a:custGeom>
              <a:avLst/>
              <a:gdLst/>
              <a:ahLst/>
              <a:cxnLst/>
              <a:rect l="l" t="t" r="r" b="b"/>
              <a:pathLst>
                <a:path w="29702" h="2315" extrusionOk="0">
                  <a:moveTo>
                    <a:pt x="0" y="0"/>
                  </a:moveTo>
                  <a:lnTo>
                    <a:pt x="0" y="2315"/>
                  </a:lnTo>
                  <a:lnTo>
                    <a:pt x="29702" y="2315"/>
                  </a:lnTo>
                  <a:lnTo>
                    <a:pt x="29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3448;p57">
              <a:extLst>
                <a:ext uri="{FF2B5EF4-FFF2-40B4-BE49-F238E27FC236}">
                  <a16:creationId xmlns:a16="http://schemas.microsoft.com/office/drawing/2014/main" id="{2D73A4D8-6E5B-4B6F-81DD-3B34483D7F14}"/>
                </a:ext>
              </a:extLst>
            </p:cNvPr>
            <p:cNvSpPr/>
            <p:nvPr/>
          </p:nvSpPr>
          <p:spPr>
            <a:xfrm>
              <a:off x="3223750" y="5304900"/>
              <a:ext cx="756225" cy="71525"/>
            </a:xfrm>
            <a:custGeom>
              <a:avLst/>
              <a:gdLst/>
              <a:ahLst/>
              <a:cxnLst/>
              <a:rect l="l" t="t" r="r" b="b"/>
              <a:pathLst>
                <a:path w="30249" h="2861" extrusionOk="0">
                  <a:moveTo>
                    <a:pt x="29702" y="547"/>
                  </a:moveTo>
                  <a:lnTo>
                    <a:pt x="29702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57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2" y="2732"/>
                    <a:pt x="64" y="2797"/>
                  </a:cubicBezTo>
                  <a:cubicBezTo>
                    <a:pt x="129" y="2829"/>
                    <a:pt x="193" y="2861"/>
                    <a:pt x="257" y="2861"/>
                  </a:cubicBezTo>
                  <a:lnTo>
                    <a:pt x="29959" y="2861"/>
                  </a:lnTo>
                  <a:cubicBezTo>
                    <a:pt x="30023" y="2861"/>
                    <a:pt x="30087" y="2829"/>
                    <a:pt x="30152" y="2797"/>
                  </a:cubicBezTo>
                  <a:cubicBezTo>
                    <a:pt x="30216" y="2732"/>
                    <a:pt x="30248" y="2668"/>
                    <a:pt x="30248" y="2604"/>
                  </a:cubicBezTo>
                  <a:lnTo>
                    <a:pt x="30248" y="289"/>
                  </a:lnTo>
                  <a:cubicBezTo>
                    <a:pt x="30248" y="225"/>
                    <a:pt x="30216" y="129"/>
                    <a:pt x="30152" y="97"/>
                  </a:cubicBezTo>
                  <a:cubicBezTo>
                    <a:pt x="30087" y="32"/>
                    <a:pt x="30023" y="0"/>
                    <a:pt x="29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3449;p57">
              <a:extLst>
                <a:ext uri="{FF2B5EF4-FFF2-40B4-BE49-F238E27FC236}">
                  <a16:creationId xmlns:a16="http://schemas.microsoft.com/office/drawing/2014/main" id="{10F7C18A-4963-41E1-9C02-6787CFB12F1A}"/>
                </a:ext>
              </a:extLst>
            </p:cNvPr>
            <p:cNvSpPr/>
            <p:nvPr/>
          </p:nvSpPr>
          <p:spPr>
            <a:xfrm>
              <a:off x="206412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1" y="0"/>
                  </a:moveTo>
                  <a:lnTo>
                    <a:pt x="14594" y="29348"/>
                  </a:lnTo>
                  <a:lnTo>
                    <a:pt x="48121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3450;p57">
              <a:extLst>
                <a:ext uri="{FF2B5EF4-FFF2-40B4-BE49-F238E27FC236}">
                  <a16:creationId xmlns:a16="http://schemas.microsoft.com/office/drawing/2014/main" id="{5BE26E15-1372-4974-8249-8C572FE9641C}"/>
                </a:ext>
              </a:extLst>
            </p:cNvPr>
            <p:cNvSpPr/>
            <p:nvPr/>
          </p:nvSpPr>
          <p:spPr>
            <a:xfrm>
              <a:off x="2056900" y="4572000"/>
              <a:ext cx="1217500" cy="746575"/>
            </a:xfrm>
            <a:custGeom>
              <a:avLst/>
              <a:gdLst/>
              <a:ahLst/>
              <a:cxnLst/>
              <a:rect l="l" t="t" r="r" b="b"/>
              <a:pathLst>
                <a:path w="48700" h="29863" extrusionOk="0">
                  <a:moveTo>
                    <a:pt x="36549" y="547"/>
                  </a:moveTo>
                  <a:lnTo>
                    <a:pt x="47999" y="29316"/>
                  </a:lnTo>
                  <a:lnTo>
                    <a:pt x="15076" y="29316"/>
                  </a:lnTo>
                  <a:lnTo>
                    <a:pt x="740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129"/>
                  </a:cubicBezTo>
                  <a:cubicBezTo>
                    <a:pt x="32" y="193"/>
                    <a:pt x="0" y="290"/>
                    <a:pt x="65" y="386"/>
                  </a:cubicBezTo>
                  <a:lnTo>
                    <a:pt x="14658" y="29702"/>
                  </a:lnTo>
                  <a:cubicBezTo>
                    <a:pt x="14690" y="29798"/>
                    <a:pt x="14787" y="29863"/>
                    <a:pt x="14883" y="29863"/>
                  </a:cubicBezTo>
                  <a:lnTo>
                    <a:pt x="48410" y="29863"/>
                  </a:lnTo>
                  <a:cubicBezTo>
                    <a:pt x="48506" y="29863"/>
                    <a:pt x="48571" y="29830"/>
                    <a:pt x="48635" y="29734"/>
                  </a:cubicBezTo>
                  <a:cubicBezTo>
                    <a:pt x="48667" y="29670"/>
                    <a:pt x="48699" y="29573"/>
                    <a:pt x="48667" y="29509"/>
                  </a:cubicBezTo>
                  <a:lnTo>
                    <a:pt x="36966" y="161"/>
                  </a:lnTo>
                  <a:cubicBezTo>
                    <a:pt x="36934" y="65"/>
                    <a:pt x="36838" y="0"/>
                    <a:pt x="36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3451;p57">
              <a:extLst>
                <a:ext uri="{FF2B5EF4-FFF2-40B4-BE49-F238E27FC236}">
                  <a16:creationId xmlns:a16="http://schemas.microsoft.com/office/drawing/2014/main" id="{C534645E-2CC3-4B4A-942C-9D51FF00199D}"/>
                </a:ext>
              </a:extLst>
            </p:cNvPr>
            <p:cNvSpPr/>
            <p:nvPr/>
          </p:nvSpPr>
          <p:spPr>
            <a:xfrm>
              <a:off x="202717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0" y="0"/>
                  </a:moveTo>
                  <a:lnTo>
                    <a:pt x="14626" y="29348"/>
                  </a:lnTo>
                  <a:lnTo>
                    <a:pt x="48120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3452;p57">
              <a:extLst>
                <a:ext uri="{FF2B5EF4-FFF2-40B4-BE49-F238E27FC236}">
                  <a16:creationId xmlns:a16="http://schemas.microsoft.com/office/drawing/2014/main" id="{EE8D10B4-4D49-4A16-B27C-9B7DF6CE8FF7}"/>
                </a:ext>
              </a:extLst>
            </p:cNvPr>
            <p:cNvSpPr/>
            <p:nvPr/>
          </p:nvSpPr>
          <p:spPr>
            <a:xfrm>
              <a:off x="2020725" y="4572000"/>
              <a:ext cx="1216700" cy="746575"/>
            </a:xfrm>
            <a:custGeom>
              <a:avLst/>
              <a:gdLst/>
              <a:ahLst/>
              <a:cxnLst/>
              <a:rect l="l" t="t" r="r" b="b"/>
              <a:pathLst>
                <a:path w="48668" h="29863" extrusionOk="0">
                  <a:moveTo>
                    <a:pt x="36517" y="547"/>
                  </a:moveTo>
                  <a:lnTo>
                    <a:pt x="47968" y="29316"/>
                  </a:lnTo>
                  <a:lnTo>
                    <a:pt x="15044" y="29316"/>
                  </a:lnTo>
                  <a:lnTo>
                    <a:pt x="708" y="547"/>
                  </a:lnTo>
                  <a:close/>
                  <a:moveTo>
                    <a:pt x="258" y="0"/>
                  </a:moveTo>
                  <a:cubicBezTo>
                    <a:pt x="162" y="0"/>
                    <a:pt x="97" y="32"/>
                    <a:pt x="33" y="129"/>
                  </a:cubicBezTo>
                  <a:cubicBezTo>
                    <a:pt x="1" y="193"/>
                    <a:pt x="1" y="290"/>
                    <a:pt x="33" y="386"/>
                  </a:cubicBezTo>
                  <a:lnTo>
                    <a:pt x="14627" y="29702"/>
                  </a:lnTo>
                  <a:cubicBezTo>
                    <a:pt x="14659" y="29798"/>
                    <a:pt x="14755" y="29863"/>
                    <a:pt x="14884" y="29863"/>
                  </a:cubicBezTo>
                  <a:lnTo>
                    <a:pt x="48378" y="29863"/>
                  </a:lnTo>
                  <a:cubicBezTo>
                    <a:pt x="48475" y="29863"/>
                    <a:pt x="48571" y="29830"/>
                    <a:pt x="48603" y="29734"/>
                  </a:cubicBezTo>
                  <a:cubicBezTo>
                    <a:pt x="48668" y="29670"/>
                    <a:pt x="48668" y="29573"/>
                    <a:pt x="48635" y="29509"/>
                  </a:cubicBezTo>
                  <a:lnTo>
                    <a:pt x="36935" y="161"/>
                  </a:lnTo>
                  <a:cubicBezTo>
                    <a:pt x="36903" y="65"/>
                    <a:pt x="36806" y="0"/>
                    <a:pt x="36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728BABA-8E86-49B3-B109-72DA64D04852}"/>
              </a:ext>
            </a:extLst>
          </p:cNvPr>
          <p:cNvSpPr/>
          <p:nvPr/>
        </p:nvSpPr>
        <p:spPr>
          <a:xfrm>
            <a:off x="2160235" y="2149087"/>
            <a:ext cx="4541311" cy="662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tx2">
                  <a:lumMod val="25000"/>
                </a:schemeClr>
              </a:solidFill>
              <a:latin typeface="Barlow" panose="00000500000000000000" pitchFamily="2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Barlow" panose="00000500000000000000" pitchFamily="2" charset="0"/>
              </a:rPr>
              <a:t>Efficient tool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>
                <a:solidFill>
                  <a:schemeClr val="tx2">
                    <a:lumMod val="25000"/>
                  </a:schemeClr>
                </a:solidFill>
                <a:latin typeface="Barlow" panose="00000500000000000000" pitchFamily="2" charset="0"/>
              </a:rPr>
              <a:t>Multiple </a:t>
            </a:r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Barlow" panose="00000500000000000000" pitchFamily="2" charset="0"/>
              </a:rPr>
              <a:t>clients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>
                <a:solidFill>
                  <a:schemeClr val="tx2">
                    <a:lumMod val="25000"/>
                  </a:schemeClr>
                </a:solidFill>
                <a:latin typeface="Barlow" panose="00000500000000000000" pitchFamily="2" charset="0"/>
              </a:rPr>
              <a:t>Cost-effective </a:t>
            </a:r>
            <a:endParaRPr lang="en-US" sz="2400" dirty="0">
              <a:solidFill>
                <a:schemeClr val="tx2">
                  <a:lumMod val="25000"/>
                </a:schemeClr>
              </a:solidFill>
              <a:latin typeface="Barlow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Barlow" panose="00000500000000000000" pitchFamily="2" charset="0"/>
              </a:rPr>
              <a:t>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tx2">
                  <a:lumMod val="25000"/>
                </a:schemeClr>
              </a:solidFill>
              <a:latin typeface="Barlow" panose="00000500000000000000" pitchFamily="2" charset="0"/>
            </a:endParaRPr>
          </a:p>
        </p:txBody>
      </p:sp>
      <p:sp>
        <p:nvSpPr>
          <p:cNvPr id="1145" name="Rectangle 1144">
            <a:extLst>
              <a:ext uri="{FF2B5EF4-FFF2-40B4-BE49-F238E27FC236}">
                <a16:creationId xmlns:a16="http://schemas.microsoft.com/office/drawing/2014/main" id="{EFFDE415-9750-42DB-BA53-D7F3B01A0930}"/>
              </a:ext>
            </a:extLst>
          </p:cNvPr>
          <p:cNvSpPr/>
          <p:nvPr/>
        </p:nvSpPr>
        <p:spPr>
          <a:xfrm>
            <a:off x="3144470" y="-62020"/>
            <a:ext cx="4541311" cy="902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tx2">
                  <a:lumMod val="25000"/>
                </a:schemeClr>
              </a:solidFill>
              <a:latin typeface="Barlow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tx2">
                  <a:lumMod val="25000"/>
                </a:schemeClr>
              </a:solidFill>
              <a:latin typeface="Barlow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2">
                    <a:lumMod val="25000"/>
                  </a:schemeClr>
                </a:solidFill>
                <a:latin typeface="Barlow" panose="00000500000000000000" pitchFamily="2" charset="0"/>
              </a:rPr>
              <a:t>                Key points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tx2">
                  <a:lumMod val="25000"/>
                </a:schemeClr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123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A67CBE9-A551-41CA-B4CA-34A9315EB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40" y="620291"/>
            <a:ext cx="6938519" cy="39029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197D3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" name="Google Shape;2122;p37">
            <a:extLst>
              <a:ext uri="{FF2B5EF4-FFF2-40B4-BE49-F238E27FC236}">
                <a16:creationId xmlns:a16="http://schemas.microsoft.com/office/drawing/2014/main" id="{A0504078-2D58-401D-BB16-E15181502CBA}"/>
              </a:ext>
            </a:extLst>
          </p:cNvPr>
          <p:cNvGrpSpPr/>
          <p:nvPr/>
        </p:nvGrpSpPr>
        <p:grpSpPr>
          <a:xfrm>
            <a:off x="8328907" y="3196975"/>
            <a:ext cx="215468" cy="225810"/>
            <a:chOff x="731647" y="2728277"/>
            <a:chExt cx="635100" cy="734984"/>
          </a:xfrm>
        </p:grpSpPr>
        <p:grpSp>
          <p:nvGrpSpPr>
            <p:cNvPr id="9" name="Google Shape;2123;p37">
              <a:extLst>
                <a:ext uri="{FF2B5EF4-FFF2-40B4-BE49-F238E27FC236}">
                  <a16:creationId xmlns:a16="http://schemas.microsoft.com/office/drawing/2014/main" id="{3AC37864-2133-43B9-89E8-5677A95E90FC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14" name="Google Shape;2124;p37">
                <a:extLst>
                  <a:ext uri="{FF2B5EF4-FFF2-40B4-BE49-F238E27FC236}">
                    <a16:creationId xmlns:a16="http://schemas.microsoft.com/office/drawing/2014/main" id="{C6B67C88-2A1B-4E57-8870-A737D6295FD5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125;p37">
                <a:extLst>
                  <a:ext uri="{FF2B5EF4-FFF2-40B4-BE49-F238E27FC236}">
                    <a16:creationId xmlns:a16="http://schemas.microsoft.com/office/drawing/2014/main" id="{3C208A5E-0D1D-47E2-8EE0-F9C6C6473F11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" name="Google Shape;2126;p37">
              <a:extLst>
                <a:ext uri="{FF2B5EF4-FFF2-40B4-BE49-F238E27FC236}">
                  <a16:creationId xmlns:a16="http://schemas.microsoft.com/office/drawing/2014/main" id="{5EB58129-8DBF-4535-87D3-80E2B813CCBD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11" name="Google Shape;2127;p37">
                <a:extLst>
                  <a:ext uri="{FF2B5EF4-FFF2-40B4-BE49-F238E27FC236}">
                    <a16:creationId xmlns:a16="http://schemas.microsoft.com/office/drawing/2014/main" id="{3ECC1334-1BF3-4584-B096-7E3F35D8438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2" name="Google Shape;2128;p37">
                <a:extLst>
                  <a:ext uri="{FF2B5EF4-FFF2-40B4-BE49-F238E27FC236}">
                    <a16:creationId xmlns:a16="http://schemas.microsoft.com/office/drawing/2014/main" id="{2F96301B-43A7-4670-892A-1288D741ED7A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3" name="Google Shape;2129;p37">
                <a:extLst>
                  <a:ext uri="{FF2B5EF4-FFF2-40B4-BE49-F238E27FC236}">
                    <a16:creationId xmlns:a16="http://schemas.microsoft.com/office/drawing/2014/main" id="{F7ABECD5-7B2B-4396-9CB4-2DD639A47EFB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16" name="Google Shape;2122;p37">
            <a:extLst>
              <a:ext uri="{FF2B5EF4-FFF2-40B4-BE49-F238E27FC236}">
                <a16:creationId xmlns:a16="http://schemas.microsoft.com/office/drawing/2014/main" id="{B4D27D9D-9EE0-49EB-8279-6F127E052C9D}"/>
              </a:ext>
            </a:extLst>
          </p:cNvPr>
          <p:cNvGrpSpPr/>
          <p:nvPr/>
        </p:nvGrpSpPr>
        <p:grpSpPr>
          <a:xfrm>
            <a:off x="604208" y="1778723"/>
            <a:ext cx="215468" cy="225810"/>
            <a:chOff x="731647" y="2728277"/>
            <a:chExt cx="635100" cy="734984"/>
          </a:xfrm>
        </p:grpSpPr>
        <p:grpSp>
          <p:nvGrpSpPr>
            <p:cNvPr id="17" name="Google Shape;2123;p37">
              <a:extLst>
                <a:ext uri="{FF2B5EF4-FFF2-40B4-BE49-F238E27FC236}">
                  <a16:creationId xmlns:a16="http://schemas.microsoft.com/office/drawing/2014/main" id="{2618243A-3B90-4C15-9587-60FD0D415A1B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2" name="Google Shape;2124;p37">
                <a:extLst>
                  <a:ext uri="{FF2B5EF4-FFF2-40B4-BE49-F238E27FC236}">
                    <a16:creationId xmlns:a16="http://schemas.microsoft.com/office/drawing/2014/main" id="{1D359502-77CB-46AC-9C7C-295CB66963DF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125;p37">
                <a:extLst>
                  <a:ext uri="{FF2B5EF4-FFF2-40B4-BE49-F238E27FC236}">
                    <a16:creationId xmlns:a16="http://schemas.microsoft.com/office/drawing/2014/main" id="{F50A126B-1DDB-4F65-B6E9-416B7EE8CCB7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" name="Google Shape;2126;p37">
              <a:extLst>
                <a:ext uri="{FF2B5EF4-FFF2-40B4-BE49-F238E27FC236}">
                  <a16:creationId xmlns:a16="http://schemas.microsoft.com/office/drawing/2014/main" id="{F4DD9E73-EE05-45A2-8A2D-1B3E8E407D0A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19" name="Google Shape;2127;p37">
                <a:extLst>
                  <a:ext uri="{FF2B5EF4-FFF2-40B4-BE49-F238E27FC236}">
                    <a16:creationId xmlns:a16="http://schemas.microsoft.com/office/drawing/2014/main" id="{DCE9DD06-0518-472D-8AB0-2D134100FF31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0" name="Google Shape;2128;p37">
                <a:extLst>
                  <a:ext uri="{FF2B5EF4-FFF2-40B4-BE49-F238E27FC236}">
                    <a16:creationId xmlns:a16="http://schemas.microsoft.com/office/drawing/2014/main" id="{0653714F-5599-4A59-AE0A-B227FE628A2B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" name="Google Shape;2129;p37">
                <a:extLst>
                  <a:ext uri="{FF2B5EF4-FFF2-40B4-BE49-F238E27FC236}">
                    <a16:creationId xmlns:a16="http://schemas.microsoft.com/office/drawing/2014/main" id="{5A865B8D-6853-4376-AFA1-7995E6B1F25F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4" name="Google Shape;2122;p37">
            <a:extLst>
              <a:ext uri="{FF2B5EF4-FFF2-40B4-BE49-F238E27FC236}">
                <a16:creationId xmlns:a16="http://schemas.microsoft.com/office/drawing/2014/main" id="{23D53DAC-0CA8-4EAB-9232-2BF396634633}"/>
              </a:ext>
            </a:extLst>
          </p:cNvPr>
          <p:cNvGrpSpPr/>
          <p:nvPr/>
        </p:nvGrpSpPr>
        <p:grpSpPr>
          <a:xfrm>
            <a:off x="329146" y="225138"/>
            <a:ext cx="756424" cy="790306"/>
            <a:chOff x="731647" y="2728277"/>
            <a:chExt cx="635100" cy="734984"/>
          </a:xfrm>
        </p:grpSpPr>
        <p:grpSp>
          <p:nvGrpSpPr>
            <p:cNvPr id="25" name="Google Shape;2123;p37">
              <a:extLst>
                <a:ext uri="{FF2B5EF4-FFF2-40B4-BE49-F238E27FC236}">
                  <a16:creationId xmlns:a16="http://schemas.microsoft.com/office/drawing/2014/main" id="{83D2E79E-39A6-4D66-B142-4300F6A5D898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0" name="Google Shape;2124;p37">
                <a:extLst>
                  <a:ext uri="{FF2B5EF4-FFF2-40B4-BE49-F238E27FC236}">
                    <a16:creationId xmlns:a16="http://schemas.microsoft.com/office/drawing/2014/main" id="{379F6FF7-DC57-4664-B6E4-EAF1D7D08349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125;p37">
                <a:extLst>
                  <a:ext uri="{FF2B5EF4-FFF2-40B4-BE49-F238E27FC236}">
                    <a16:creationId xmlns:a16="http://schemas.microsoft.com/office/drawing/2014/main" id="{94505A45-1D00-4A26-BD19-95EB1630C207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" name="Google Shape;2126;p37">
              <a:extLst>
                <a:ext uri="{FF2B5EF4-FFF2-40B4-BE49-F238E27FC236}">
                  <a16:creationId xmlns:a16="http://schemas.microsoft.com/office/drawing/2014/main" id="{1A721DC1-F537-4679-AC1F-A486E4C8695D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7" name="Google Shape;2127;p37">
                <a:extLst>
                  <a:ext uri="{FF2B5EF4-FFF2-40B4-BE49-F238E27FC236}">
                    <a16:creationId xmlns:a16="http://schemas.microsoft.com/office/drawing/2014/main" id="{A0D0D1F2-57E0-467F-A034-15ED3BEDC8E6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" name="Google Shape;2128;p37">
                <a:extLst>
                  <a:ext uri="{FF2B5EF4-FFF2-40B4-BE49-F238E27FC236}">
                    <a16:creationId xmlns:a16="http://schemas.microsoft.com/office/drawing/2014/main" id="{8047599A-73BD-4524-9904-3981B8376B76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9" name="Google Shape;2129;p37">
                <a:extLst>
                  <a:ext uri="{FF2B5EF4-FFF2-40B4-BE49-F238E27FC236}">
                    <a16:creationId xmlns:a16="http://schemas.microsoft.com/office/drawing/2014/main" id="{30A3980A-F847-41CC-95E1-51D77A38663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1" name="Google Shape;2122;p37">
            <a:extLst>
              <a:ext uri="{FF2B5EF4-FFF2-40B4-BE49-F238E27FC236}">
                <a16:creationId xmlns:a16="http://schemas.microsoft.com/office/drawing/2014/main" id="{23F6C26F-1476-410D-A493-4C25F06624EA}"/>
              </a:ext>
            </a:extLst>
          </p:cNvPr>
          <p:cNvGrpSpPr/>
          <p:nvPr/>
        </p:nvGrpSpPr>
        <p:grpSpPr>
          <a:xfrm>
            <a:off x="8058429" y="4259073"/>
            <a:ext cx="756424" cy="790306"/>
            <a:chOff x="731647" y="2728277"/>
            <a:chExt cx="635100" cy="734984"/>
          </a:xfrm>
        </p:grpSpPr>
        <p:grpSp>
          <p:nvGrpSpPr>
            <p:cNvPr id="42" name="Google Shape;2123;p37">
              <a:extLst>
                <a:ext uri="{FF2B5EF4-FFF2-40B4-BE49-F238E27FC236}">
                  <a16:creationId xmlns:a16="http://schemas.microsoft.com/office/drawing/2014/main" id="{3031D43C-E927-4DD6-8AB4-419D04E809A6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47" name="Google Shape;2124;p37">
                <a:extLst>
                  <a:ext uri="{FF2B5EF4-FFF2-40B4-BE49-F238E27FC236}">
                    <a16:creationId xmlns:a16="http://schemas.microsoft.com/office/drawing/2014/main" id="{705347D7-3BAD-4D39-9E1B-3D8F716361CA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125;p37">
                <a:extLst>
                  <a:ext uri="{FF2B5EF4-FFF2-40B4-BE49-F238E27FC236}">
                    <a16:creationId xmlns:a16="http://schemas.microsoft.com/office/drawing/2014/main" id="{CCB4529A-B939-46D5-9542-D6FAC1280693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3" name="Google Shape;2126;p37">
              <a:extLst>
                <a:ext uri="{FF2B5EF4-FFF2-40B4-BE49-F238E27FC236}">
                  <a16:creationId xmlns:a16="http://schemas.microsoft.com/office/drawing/2014/main" id="{5755EDEA-D49B-4A5D-AA44-E9AED6EED5D1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44" name="Google Shape;2127;p37">
                <a:extLst>
                  <a:ext uri="{FF2B5EF4-FFF2-40B4-BE49-F238E27FC236}">
                    <a16:creationId xmlns:a16="http://schemas.microsoft.com/office/drawing/2014/main" id="{15816839-19EC-4A00-A0D0-BDF05134B112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5" name="Google Shape;2128;p37">
                <a:extLst>
                  <a:ext uri="{FF2B5EF4-FFF2-40B4-BE49-F238E27FC236}">
                    <a16:creationId xmlns:a16="http://schemas.microsoft.com/office/drawing/2014/main" id="{099C977A-D858-4B26-BC62-C56F7EF0AE4E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6" name="Google Shape;2129;p37">
                <a:extLst>
                  <a:ext uri="{FF2B5EF4-FFF2-40B4-BE49-F238E27FC236}">
                    <a16:creationId xmlns:a16="http://schemas.microsoft.com/office/drawing/2014/main" id="{87C2C96D-8A8F-460F-BC1D-4C4F248E839B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9" name="Google Shape;2122;p37">
            <a:extLst>
              <a:ext uri="{FF2B5EF4-FFF2-40B4-BE49-F238E27FC236}">
                <a16:creationId xmlns:a16="http://schemas.microsoft.com/office/drawing/2014/main" id="{935E3F88-112B-4456-A49A-2CF751D33BF3}"/>
              </a:ext>
            </a:extLst>
          </p:cNvPr>
          <p:cNvGrpSpPr/>
          <p:nvPr/>
        </p:nvGrpSpPr>
        <p:grpSpPr>
          <a:xfrm>
            <a:off x="518805" y="1099895"/>
            <a:ext cx="409233" cy="413550"/>
            <a:chOff x="731647" y="2728277"/>
            <a:chExt cx="635100" cy="734984"/>
          </a:xfrm>
        </p:grpSpPr>
        <p:grpSp>
          <p:nvGrpSpPr>
            <p:cNvPr id="50" name="Google Shape;2123;p37">
              <a:extLst>
                <a:ext uri="{FF2B5EF4-FFF2-40B4-BE49-F238E27FC236}">
                  <a16:creationId xmlns:a16="http://schemas.microsoft.com/office/drawing/2014/main" id="{27FC6070-C072-4ABC-A696-B089A9947E1D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5" name="Google Shape;2124;p37">
                <a:extLst>
                  <a:ext uri="{FF2B5EF4-FFF2-40B4-BE49-F238E27FC236}">
                    <a16:creationId xmlns:a16="http://schemas.microsoft.com/office/drawing/2014/main" id="{C1C30260-055F-4470-87EB-953B5C808668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125;p37">
                <a:extLst>
                  <a:ext uri="{FF2B5EF4-FFF2-40B4-BE49-F238E27FC236}">
                    <a16:creationId xmlns:a16="http://schemas.microsoft.com/office/drawing/2014/main" id="{01DDB393-6E68-4373-9CB8-3C494CFA792C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1" name="Google Shape;2126;p37">
              <a:extLst>
                <a:ext uri="{FF2B5EF4-FFF2-40B4-BE49-F238E27FC236}">
                  <a16:creationId xmlns:a16="http://schemas.microsoft.com/office/drawing/2014/main" id="{7E9911A5-94F3-47EE-9C54-DA8B20393E37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52" name="Google Shape;2127;p37">
                <a:extLst>
                  <a:ext uri="{FF2B5EF4-FFF2-40B4-BE49-F238E27FC236}">
                    <a16:creationId xmlns:a16="http://schemas.microsoft.com/office/drawing/2014/main" id="{5E951CEA-A8B2-4D8F-93CE-F7E0DB35A20E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3" name="Google Shape;2128;p37">
                <a:extLst>
                  <a:ext uri="{FF2B5EF4-FFF2-40B4-BE49-F238E27FC236}">
                    <a16:creationId xmlns:a16="http://schemas.microsoft.com/office/drawing/2014/main" id="{38EFCCA4-A423-48AE-9795-6E4A8C7CDE89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4" name="Google Shape;2129;p37">
                <a:extLst>
                  <a:ext uri="{FF2B5EF4-FFF2-40B4-BE49-F238E27FC236}">
                    <a16:creationId xmlns:a16="http://schemas.microsoft.com/office/drawing/2014/main" id="{5B6C34B8-603A-44E0-910D-6A8CF7350B3C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57" name="Google Shape;2122;p37">
            <a:extLst>
              <a:ext uri="{FF2B5EF4-FFF2-40B4-BE49-F238E27FC236}">
                <a16:creationId xmlns:a16="http://schemas.microsoft.com/office/drawing/2014/main" id="{9F6A14C7-7E47-4558-A5BB-3603C9C5346E}"/>
              </a:ext>
            </a:extLst>
          </p:cNvPr>
          <p:cNvGrpSpPr/>
          <p:nvPr/>
        </p:nvGrpSpPr>
        <p:grpSpPr>
          <a:xfrm>
            <a:off x="8215961" y="3690693"/>
            <a:ext cx="409233" cy="413550"/>
            <a:chOff x="731647" y="2728277"/>
            <a:chExt cx="635100" cy="734984"/>
          </a:xfrm>
        </p:grpSpPr>
        <p:grpSp>
          <p:nvGrpSpPr>
            <p:cNvPr id="58" name="Google Shape;2123;p37">
              <a:extLst>
                <a:ext uri="{FF2B5EF4-FFF2-40B4-BE49-F238E27FC236}">
                  <a16:creationId xmlns:a16="http://schemas.microsoft.com/office/drawing/2014/main" id="{A27B8284-240B-4361-8AB8-C7FFFF3A4B9C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63" name="Google Shape;2124;p37">
                <a:extLst>
                  <a:ext uri="{FF2B5EF4-FFF2-40B4-BE49-F238E27FC236}">
                    <a16:creationId xmlns:a16="http://schemas.microsoft.com/office/drawing/2014/main" id="{FDFA78BD-5E3C-4C80-88F2-0B4DB6D00CEF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125;p37">
                <a:extLst>
                  <a:ext uri="{FF2B5EF4-FFF2-40B4-BE49-F238E27FC236}">
                    <a16:creationId xmlns:a16="http://schemas.microsoft.com/office/drawing/2014/main" id="{7FA13850-F3F4-4ADA-B431-253B531E1ECA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9" name="Google Shape;2126;p37">
              <a:extLst>
                <a:ext uri="{FF2B5EF4-FFF2-40B4-BE49-F238E27FC236}">
                  <a16:creationId xmlns:a16="http://schemas.microsoft.com/office/drawing/2014/main" id="{D0B2BF6F-6910-4E9E-9B3F-219BD7E5118F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60" name="Google Shape;2127;p37">
                <a:extLst>
                  <a:ext uri="{FF2B5EF4-FFF2-40B4-BE49-F238E27FC236}">
                    <a16:creationId xmlns:a16="http://schemas.microsoft.com/office/drawing/2014/main" id="{15C57EF9-586E-4B51-AAC9-205C50AF0CE0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1" name="Google Shape;2128;p37">
                <a:extLst>
                  <a:ext uri="{FF2B5EF4-FFF2-40B4-BE49-F238E27FC236}">
                    <a16:creationId xmlns:a16="http://schemas.microsoft.com/office/drawing/2014/main" id="{B813D53D-D1B0-47F7-A3D5-70E640DEEA14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2" name="Google Shape;2129;p37">
                <a:extLst>
                  <a:ext uri="{FF2B5EF4-FFF2-40B4-BE49-F238E27FC236}">
                    <a16:creationId xmlns:a16="http://schemas.microsoft.com/office/drawing/2014/main" id="{5FE4EF3A-0FDD-4BC6-9118-24BEE6B3BF64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ACE150-A182-422D-81E8-4F0117F3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5" y="597159"/>
            <a:ext cx="7020769" cy="39491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197D3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Google Shape;2122;p37">
            <a:extLst>
              <a:ext uri="{FF2B5EF4-FFF2-40B4-BE49-F238E27FC236}">
                <a16:creationId xmlns:a16="http://schemas.microsoft.com/office/drawing/2014/main" id="{5EB6D96F-928E-4858-9476-1901A3D4C5EB}"/>
              </a:ext>
            </a:extLst>
          </p:cNvPr>
          <p:cNvGrpSpPr/>
          <p:nvPr/>
        </p:nvGrpSpPr>
        <p:grpSpPr>
          <a:xfrm>
            <a:off x="518805" y="1099895"/>
            <a:ext cx="409233" cy="413550"/>
            <a:chOff x="731647" y="2728277"/>
            <a:chExt cx="635100" cy="734984"/>
          </a:xfrm>
        </p:grpSpPr>
        <p:grpSp>
          <p:nvGrpSpPr>
            <p:cNvPr id="7" name="Google Shape;2123;p37">
              <a:extLst>
                <a:ext uri="{FF2B5EF4-FFF2-40B4-BE49-F238E27FC236}">
                  <a16:creationId xmlns:a16="http://schemas.microsoft.com/office/drawing/2014/main" id="{F0C98C5B-417E-4ABC-A265-3DB022B52B93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12" name="Google Shape;2124;p37">
                <a:extLst>
                  <a:ext uri="{FF2B5EF4-FFF2-40B4-BE49-F238E27FC236}">
                    <a16:creationId xmlns:a16="http://schemas.microsoft.com/office/drawing/2014/main" id="{73EA452D-E590-4C51-B791-0826859CDE79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125;p37">
                <a:extLst>
                  <a:ext uri="{FF2B5EF4-FFF2-40B4-BE49-F238E27FC236}">
                    <a16:creationId xmlns:a16="http://schemas.microsoft.com/office/drawing/2014/main" id="{29A7EC4E-C82B-4C57-B8E1-78DDB089850B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" name="Google Shape;2126;p37">
              <a:extLst>
                <a:ext uri="{FF2B5EF4-FFF2-40B4-BE49-F238E27FC236}">
                  <a16:creationId xmlns:a16="http://schemas.microsoft.com/office/drawing/2014/main" id="{921A8C9F-6BF1-403A-9008-14226F119F3B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9" name="Google Shape;2127;p37">
                <a:extLst>
                  <a:ext uri="{FF2B5EF4-FFF2-40B4-BE49-F238E27FC236}">
                    <a16:creationId xmlns:a16="http://schemas.microsoft.com/office/drawing/2014/main" id="{F9F02B2F-2EE9-4EA0-AFF9-F38317DA19BE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0" name="Google Shape;2128;p37">
                <a:extLst>
                  <a:ext uri="{FF2B5EF4-FFF2-40B4-BE49-F238E27FC236}">
                    <a16:creationId xmlns:a16="http://schemas.microsoft.com/office/drawing/2014/main" id="{953E1076-CE4A-4AD9-999A-03F44F0241FB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1" name="Google Shape;2129;p37">
                <a:extLst>
                  <a:ext uri="{FF2B5EF4-FFF2-40B4-BE49-F238E27FC236}">
                    <a16:creationId xmlns:a16="http://schemas.microsoft.com/office/drawing/2014/main" id="{87A430DC-02AD-4B33-9846-CD35AEC6CB93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14" name="Google Shape;2122;p37">
            <a:extLst>
              <a:ext uri="{FF2B5EF4-FFF2-40B4-BE49-F238E27FC236}">
                <a16:creationId xmlns:a16="http://schemas.microsoft.com/office/drawing/2014/main" id="{B3A9AB69-D4F3-415F-AB40-28C6DC878CD7}"/>
              </a:ext>
            </a:extLst>
          </p:cNvPr>
          <p:cNvGrpSpPr/>
          <p:nvPr/>
        </p:nvGrpSpPr>
        <p:grpSpPr>
          <a:xfrm>
            <a:off x="8215961" y="3672034"/>
            <a:ext cx="409233" cy="413550"/>
            <a:chOff x="731647" y="2728277"/>
            <a:chExt cx="635100" cy="734984"/>
          </a:xfrm>
        </p:grpSpPr>
        <p:grpSp>
          <p:nvGrpSpPr>
            <p:cNvPr id="15" name="Google Shape;2123;p37">
              <a:extLst>
                <a:ext uri="{FF2B5EF4-FFF2-40B4-BE49-F238E27FC236}">
                  <a16:creationId xmlns:a16="http://schemas.microsoft.com/office/drawing/2014/main" id="{95D066E3-7A0B-499A-AB2B-CA3F23515943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0" name="Google Shape;2124;p37">
                <a:extLst>
                  <a:ext uri="{FF2B5EF4-FFF2-40B4-BE49-F238E27FC236}">
                    <a16:creationId xmlns:a16="http://schemas.microsoft.com/office/drawing/2014/main" id="{49A786AC-4676-437A-8F02-8BCE17238F31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25;p37">
                <a:extLst>
                  <a:ext uri="{FF2B5EF4-FFF2-40B4-BE49-F238E27FC236}">
                    <a16:creationId xmlns:a16="http://schemas.microsoft.com/office/drawing/2014/main" id="{C6FCCCCD-7C2B-4F15-9959-536FB5606390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" name="Google Shape;2126;p37">
              <a:extLst>
                <a:ext uri="{FF2B5EF4-FFF2-40B4-BE49-F238E27FC236}">
                  <a16:creationId xmlns:a16="http://schemas.microsoft.com/office/drawing/2014/main" id="{C75140BA-AD3E-46C8-BBF0-9CB0A512E201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17" name="Google Shape;2127;p37">
                <a:extLst>
                  <a:ext uri="{FF2B5EF4-FFF2-40B4-BE49-F238E27FC236}">
                    <a16:creationId xmlns:a16="http://schemas.microsoft.com/office/drawing/2014/main" id="{11B22437-021F-4682-9F32-36AE9CBC93C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8" name="Google Shape;2128;p37">
                <a:extLst>
                  <a:ext uri="{FF2B5EF4-FFF2-40B4-BE49-F238E27FC236}">
                    <a16:creationId xmlns:a16="http://schemas.microsoft.com/office/drawing/2014/main" id="{4C22811B-6358-40D1-A3CB-934657CB6D49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9" name="Google Shape;2129;p37">
                <a:extLst>
                  <a:ext uri="{FF2B5EF4-FFF2-40B4-BE49-F238E27FC236}">
                    <a16:creationId xmlns:a16="http://schemas.microsoft.com/office/drawing/2014/main" id="{E9F6A421-E1D7-4E93-AAE5-D7BD36647B12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2" name="Google Shape;2122;p37">
            <a:extLst>
              <a:ext uri="{FF2B5EF4-FFF2-40B4-BE49-F238E27FC236}">
                <a16:creationId xmlns:a16="http://schemas.microsoft.com/office/drawing/2014/main" id="{BE4C1DAB-4B07-423A-B02C-0DC776D1E3BC}"/>
              </a:ext>
            </a:extLst>
          </p:cNvPr>
          <p:cNvGrpSpPr/>
          <p:nvPr/>
        </p:nvGrpSpPr>
        <p:grpSpPr>
          <a:xfrm>
            <a:off x="604208" y="1778723"/>
            <a:ext cx="215468" cy="225810"/>
            <a:chOff x="731647" y="2728277"/>
            <a:chExt cx="635100" cy="734984"/>
          </a:xfrm>
        </p:grpSpPr>
        <p:grpSp>
          <p:nvGrpSpPr>
            <p:cNvPr id="23" name="Google Shape;2123;p37">
              <a:extLst>
                <a:ext uri="{FF2B5EF4-FFF2-40B4-BE49-F238E27FC236}">
                  <a16:creationId xmlns:a16="http://schemas.microsoft.com/office/drawing/2014/main" id="{A943FCD1-11E6-47C3-9388-D3810A7EAE41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8" name="Google Shape;2124;p37">
                <a:extLst>
                  <a:ext uri="{FF2B5EF4-FFF2-40B4-BE49-F238E27FC236}">
                    <a16:creationId xmlns:a16="http://schemas.microsoft.com/office/drawing/2014/main" id="{BA0CC701-3EB7-4093-9A0C-795893D50FAD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125;p37">
                <a:extLst>
                  <a:ext uri="{FF2B5EF4-FFF2-40B4-BE49-F238E27FC236}">
                    <a16:creationId xmlns:a16="http://schemas.microsoft.com/office/drawing/2014/main" id="{EF6ED40F-70F6-469D-8AB9-811921947B10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4" name="Google Shape;2126;p37">
              <a:extLst>
                <a:ext uri="{FF2B5EF4-FFF2-40B4-BE49-F238E27FC236}">
                  <a16:creationId xmlns:a16="http://schemas.microsoft.com/office/drawing/2014/main" id="{702393E9-91A7-473F-9D0A-CB30E268A482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5" name="Google Shape;2127;p37">
                <a:extLst>
                  <a:ext uri="{FF2B5EF4-FFF2-40B4-BE49-F238E27FC236}">
                    <a16:creationId xmlns:a16="http://schemas.microsoft.com/office/drawing/2014/main" id="{DF05E776-F021-4EDD-A478-AE90AB485EB5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6" name="Google Shape;2128;p37">
                <a:extLst>
                  <a:ext uri="{FF2B5EF4-FFF2-40B4-BE49-F238E27FC236}">
                    <a16:creationId xmlns:a16="http://schemas.microsoft.com/office/drawing/2014/main" id="{0007FF62-FA46-4AA0-9557-E53272665911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" name="Google Shape;2129;p37">
                <a:extLst>
                  <a:ext uri="{FF2B5EF4-FFF2-40B4-BE49-F238E27FC236}">
                    <a16:creationId xmlns:a16="http://schemas.microsoft.com/office/drawing/2014/main" id="{A65580D5-A852-41A5-B850-AC011391C44C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0" name="Google Shape;2122;p37">
            <a:extLst>
              <a:ext uri="{FF2B5EF4-FFF2-40B4-BE49-F238E27FC236}">
                <a16:creationId xmlns:a16="http://schemas.microsoft.com/office/drawing/2014/main" id="{69C0C146-8A26-4407-B04C-2BBA69343724}"/>
              </a:ext>
            </a:extLst>
          </p:cNvPr>
          <p:cNvGrpSpPr/>
          <p:nvPr/>
        </p:nvGrpSpPr>
        <p:grpSpPr>
          <a:xfrm>
            <a:off x="8312811" y="3212527"/>
            <a:ext cx="215468" cy="225810"/>
            <a:chOff x="731647" y="2728277"/>
            <a:chExt cx="635100" cy="734984"/>
          </a:xfrm>
        </p:grpSpPr>
        <p:grpSp>
          <p:nvGrpSpPr>
            <p:cNvPr id="31" name="Google Shape;2123;p37">
              <a:extLst>
                <a:ext uri="{FF2B5EF4-FFF2-40B4-BE49-F238E27FC236}">
                  <a16:creationId xmlns:a16="http://schemas.microsoft.com/office/drawing/2014/main" id="{74ADDD71-4F62-4306-B513-9A93453D5EB7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6" name="Google Shape;2124;p37">
                <a:extLst>
                  <a:ext uri="{FF2B5EF4-FFF2-40B4-BE49-F238E27FC236}">
                    <a16:creationId xmlns:a16="http://schemas.microsoft.com/office/drawing/2014/main" id="{D1FF0E08-FF0D-4FE9-8B0E-76DC18334D87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125;p37">
                <a:extLst>
                  <a:ext uri="{FF2B5EF4-FFF2-40B4-BE49-F238E27FC236}">
                    <a16:creationId xmlns:a16="http://schemas.microsoft.com/office/drawing/2014/main" id="{D442A70B-B4B4-4A6A-B535-89A0C3A3DAA4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2" name="Google Shape;2126;p37">
              <a:extLst>
                <a:ext uri="{FF2B5EF4-FFF2-40B4-BE49-F238E27FC236}">
                  <a16:creationId xmlns:a16="http://schemas.microsoft.com/office/drawing/2014/main" id="{A0773B6F-F4FB-430D-AA77-2DDC74ADDC9E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3" name="Google Shape;2127;p37">
                <a:extLst>
                  <a:ext uri="{FF2B5EF4-FFF2-40B4-BE49-F238E27FC236}">
                    <a16:creationId xmlns:a16="http://schemas.microsoft.com/office/drawing/2014/main" id="{72F7D440-A3E0-41BD-A9C5-C714A33EE021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4" name="Google Shape;2128;p37">
                <a:extLst>
                  <a:ext uri="{FF2B5EF4-FFF2-40B4-BE49-F238E27FC236}">
                    <a16:creationId xmlns:a16="http://schemas.microsoft.com/office/drawing/2014/main" id="{DF0914AC-AED6-46DA-B0E5-D57F1463E075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5" name="Google Shape;2129;p37">
                <a:extLst>
                  <a:ext uri="{FF2B5EF4-FFF2-40B4-BE49-F238E27FC236}">
                    <a16:creationId xmlns:a16="http://schemas.microsoft.com/office/drawing/2014/main" id="{F8008075-EFAF-45E5-84B2-643C83A4829D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8" name="Google Shape;2122;p37">
            <a:extLst>
              <a:ext uri="{FF2B5EF4-FFF2-40B4-BE49-F238E27FC236}">
                <a16:creationId xmlns:a16="http://schemas.microsoft.com/office/drawing/2014/main" id="{243BC42D-4AD7-4F23-9887-CE5D44167965}"/>
              </a:ext>
            </a:extLst>
          </p:cNvPr>
          <p:cNvGrpSpPr/>
          <p:nvPr/>
        </p:nvGrpSpPr>
        <p:grpSpPr>
          <a:xfrm>
            <a:off x="333767" y="89836"/>
            <a:ext cx="779243" cy="930265"/>
            <a:chOff x="731647" y="2728277"/>
            <a:chExt cx="635100" cy="734984"/>
          </a:xfrm>
        </p:grpSpPr>
        <p:grpSp>
          <p:nvGrpSpPr>
            <p:cNvPr id="39" name="Google Shape;2123;p37">
              <a:extLst>
                <a:ext uri="{FF2B5EF4-FFF2-40B4-BE49-F238E27FC236}">
                  <a16:creationId xmlns:a16="http://schemas.microsoft.com/office/drawing/2014/main" id="{1DDF58CC-A13D-4077-AEFD-C14DB85C114C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44" name="Google Shape;2124;p37">
                <a:extLst>
                  <a:ext uri="{FF2B5EF4-FFF2-40B4-BE49-F238E27FC236}">
                    <a16:creationId xmlns:a16="http://schemas.microsoft.com/office/drawing/2014/main" id="{5A793084-A488-45D0-8DC3-66C77F4FD8CA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125;p37">
                <a:extLst>
                  <a:ext uri="{FF2B5EF4-FFF2-40B4-BE49-F238E27FC236}">
                    <a16:creationId xmlns:a16="http://schemas.microsoft.com/office/drawing/2014/main" id="{0AEE5C33-C167-42A4-A4D7-B59D766F38B8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0" name="Google Shape;2126;p37">
              <a:extLst>
                <a:ext uri="{FF2B5EF4-FFF2-40B4-BE49-F238E27FC236}">
                  <a16:creationId xmlns:a16="http://schemas.microsoft.com/office/drawing/2014/main" id="{52A64281-ED31-49AE-85A4-D2735CD015A0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41" name="Google Shape;2127;p37">
                <a:extLst>
                  <a:ext uri="{FF2B5EF4-FFF2-40B4-BE49-F238E27FC236}">
                    <a16:creationId xmlns:a16="http://schemas.microsoft.com/office/drawing/2014/main" id="{83399696-52CD-47CC-8E5F-D3BA243720E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2" name="Google Shape;2128;p37">
                <a:extLst>
                  <a:ext uri="{FF2B5EF4-FFF2-40B4-BE49-F238E27FC236}">
                    <a16:creationId xmlns:a16="http://schemas.microsoft.com/office/drawing/2014/main" id="{D0CA3C0A-2F5B-4113-B4F6-06F40EA33957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3" name="Google Shape;2129;p37">
                <a:extLst>
                  <a:ext uri="{FF2B5EF4-FFF2-40B4-BE49-F238E27FC236}">
                    <a16:creationId xmlns:a16="http://schemas.microsoft.com/office/drawing/2014/main" id="{1DA59A57-4EDC-4200-89E6-EA05932D4F9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6" name="Google Shape;2122;p37">
            <a:extLst>
              <a:ext uri="{FF2B5EF4-FFF2-40B4-BE49-F238E27FC236}">
                <a16:creationId xmlns:a16="http://schemas.microsoft.com/office/drawing/2014/main" id="{B1A0FD94-3869-4AC6-847B-4804917B1988}"/>
              </a:ext>
            </a:extLst>
          </p:cNvPr>
          <p:cNvGrpSpPr/>
          <p:nvPr/>
        </p:nvGrpSpPr>
        <p:grpSpPr>
          <a:xfrm>
            <a:off x="8022248" y="4262661"/>
            <a:ext cx="779243" cy="930265"/>
            <a:chOff x="731647" y="2728277"/>
            <a:chExt cx="635100" cy="734984"/>
          </a:xfrm>
        </p:grpSpPr>
        <p:grpSp>
          <p:nvGrpSpPr>
            <p:cNvPr id="47" name="Google Shape;2123;p37">
              <a:extLst>
                <a:ext uri="{FF2B5EF4-FFF2-40B4-BE49-F238E27FC236}">
                  <a16:creationId xmlns:a16="http://schemas.microsoft.com/office/drawing/2014/main" id="{6198B47F-78A3-400B-95B7-D13272ECD796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2" name="Google Shape;2124;p37">
                <a:extLst>
                  <a:ext uri="{FF2B5EF4-FFF2-40B4-BE49-F238E27FC236}">
                    <a16:creationId xmlns:a16="http://schemas.microsoft.com/office/drawing/2014/main" id="{658EF8EA-5D90-4C4B-B4AE-EDACC297C22C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125;p37">
                <a:extLst>
                  <a:ext uri="{FF2B5EF4-FFF2-40B4-BE49-F238E27FC236}">
                    <a16:creationId xmlns:a16="http://schemas.microsoft.com/office/drawing/2014/main" id="{8E53C098-E770-4666-B129-A93175F0AE3B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8" name="Google Shape;2126;p37">
              <a:extLst>
                <a:ext uri="{FF2B5EF4-FFF2-40B4-BE49-F238E27FC236}">
                  <a16:creationId xmlns:a16="http://schemas.microsoft.com/office/drawing/2014/main" id="{73D00CB9-D306-43C7-BA3F-CA2C0C44078D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49" name="Google Shape;2127;p37">
                <a:extLst>
                  <a:ext uri="{FF2B5EF4-FFF2-40B4-BE49-F238E27FC236}">
                    <a16:creationId xmlns:a16="http://schemas.microsoft.com/office/drawing/2014/main" id="{E1A5C4C0-7100-40E1-A961-EAA549174B9A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0" name="Google Shape;2128;p37">
                <a:extLst>
                  <a:ext uri="{FF2B5EF4-FFF2-40B4-BE49-F238E27FC236}">
                    <a16:creationId xmlns:a16="http://schemas.microsoft.com/office/drawing/2014/main" id="{B6894D1F-3812-4A11-8FDF-6B5ABCB1FC7B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1" name="Google Shape;2129;p37">
                <a:extLst>
                  <a:ext uri="{FF2B5EF4-FFF2-40B4-BE49-F238E27FC236}">
                    <a16:creationId xmlns:a16="http://schemas.microsoft.com/office/drawing/2014/main" id="{0FD0C4E2-29DD-403B-A07D-487DAD848E7E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7525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2122;p37">
            <a:extLst>
              <a:ext uri="{FF2B5EF4-FFF2-40B4-BE49-F238E27FC236}">
                <a16:creationId xmlns:a16="http://schemas.microsoft.com/office/drawing/2014/main" id="{A0504078-2D58-401D-BB16-E15181502CBA}"/>
              </a:ext>
            </a:extLst>
          </p:cNvPr>
          <p:cNvGrpSpPr/>
          <p:nvPr/>
        </p:nvGrpSpPr>
        <p:grpSpPr>
          <a:xfrm>
            <a:off x="8328907" y="3196975"/>
            <a:ext cx="215468" cy="225810"/>
            <a:chOff x="731647" y="2728277"/>
            <a:chExt cx="635100" cy="734984"/>
          </a:xfrm>
        </p:grpSpPr>
        <p:grpSp>
          <p:nvGrpSpPr>
            <p:cNvPr id="9" name="Google Shape;2123;p37">
              <a:extLst>
                <a:ext uri="{FF2B5EF4-FFF2-40B4-BE49-F238E27FC236}">
                  <a16:creationId xmlns:a16="http://schemas.microsoft.com/office/drawing/2014/main" id="{3AC37864-2133-43B9-89E8-5677A95E90FC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14" name="Google Shape;2124;p37">
                <a:extLst>
                  <a:ext uri="{FF2B5EF4-FFF2-40B4-BE49-F238E27FC236}">
                    <a16:creationId xmlns:a16="http://schemas.microsoft.com/office/drawing/2014/main" id="{C6B67C88-2A1B-4E57-8870-A737D6295FD5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125;p37">
                <a:extLst>
                  <a:ext uri="{FF2B5EF4-FFF2-40B4-BE49-F238E27FC236}">
                    <a16:creationId xmlns:a16="http://schemas.microsoft.com/office/drawing/2014/main" id="{3C208A5E-0D1D-47E2-8EE0-F9C6C6473F11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" name="Google Shape;2126;p37">
              <a:extLst>
                <a:ext uri="{FF2B5EF4-FFF2-40B4-BE49-F238E27FC236}">
                  <a16:creationId xmlns:a16="http://schemas.microsoft.com/office/drawing/2014/main" id="{5EB58129-8DBF-4535-87D3-80E2B813CCBD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11" name="Google Shape;2127;p37">
                <a:extLst>
                  <a:ext uri="{FF2B5EF4-FFF2-40B4-BE49-F238E27FC236}">
                    <a16:creationId xmlns:a16="http://schemas.microsoft.com/office/drawing/2014/main" id="{3ECC1334-1BF3-4584-B096-7E3F35D8438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2" name="Google Shape;2128;p37">
                <a:extLst>
                  <a:ext uri="{FF2B5EF4-FFF2-40B4-BE49-F238E27FC236}">
                    <a16:creationId xmlns:a16="http://schemas.microsoft.com/office/drawing/2014/main" id="{2F96301B-43A7-4670-892A-1288D741ED7A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3" name="Google Shape;2129;p37">
                <a:extLst>
                  <a:ext uri="{FF2B5EF4-FFF2-40B4-BE49-F238E27FC236}">
                    <a16:creationId xmlns:a16="http://schemas.microsoft.com/office/drawing/2014/main" id="{F7ABECD5-7B2B-4396-9CB4-2DD639A47EFB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16" name="Google Shape;2122;p37">
            <a:extLst>
              <a:ext uri="{FF2B5EF4-FFF2-40B4-BE49-F238E27FC236}">
                <a16:creationId xmlns:a16="http://schemas.microsoft.com/office/drawing/2014/main" id="{B4D27D9D-9EE0-49EB-8279-6F127E052C9D}"/>
              </a:ext>
            </a:extLst>
          </p:cNvPr>
          <p:cNvGrpSpPr/>
          <p:nvPr/>
        </p:nvGrpSpPr>
        <p:grpSpPr>
          <a:xfrm>
            <a:off x="604208" y="1778723"/>
            <a:ext cx="215468" cy="225810"/>
            <a:chOff x="731647" y="2728277"/>
            <a:chExt cx="635100" cy="734984"/>
          </a:xfrm>
        </p:grpSpPr>
        <p:grpSp>
          <p:nvGrpSpPr>
            <p:cNvPr id="17" name="Google Shape;2123;p37">
              <a:extLst>
                <a:ext uri="{FF2B5EF4-FFF2-40B4-BE49-F238E27FC236}">
                  <a16:creationId xmlns:a16="http://schemas.microsoft.com/office/drawing/2014/main" id="{2618243A-3B90-4C15-9587-60FD0D415A1B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2" name="Google Shape;2124;p37">
                <a:extLst>
                  <a:ext uri="{FF2B5EF4-FFF2-40B4-BE49-F238E27FC236}">
                    <a16:creationId xmlns:a16="http://schemas.microsoft.com/office/drawing/2014/main" id="{1D359502-77CB-46AC-9C7C-295CB66963DF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125;p37">
                <a:extLst>
                  <a:ext uri="{FF2B5EF4-FFF2-40B4-BE49-F238E27FC236}">
                    <a16:creationId xmlns:a16="http://schemas.microsoft.com/office/drawing/2014/main" id="{F50A126B-1DDB-4F65-B6E9-416B7EE8CCB7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" name="Google Shape;2126;p37">
              <a:extLst>
                <a:ext uri="{FF2B5EF4-FFF2-40B4-BE49-F238E27FC236}">
                  <a16:creationId xmlns:a16="http://schemas.microsoft.com/office/drawing/2014/main" id="{F4DD9E73-EE05-45A2-8A2D-1B3E8E407D0A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19" name="Google Shape;2127;p37">
                <a:extLst>
                  <a:ext uri="{FF2B5EF4-FFF2-40B4-BE49-F238E27FC236}">
                    <a16:creationId xmlns:a16="http://schemas.microsoft.com/office/drawing/2014/main" id="{DCE9DD06-0518-472D-8AB0-2D134100FF31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0" name="Google Shape;2128;p37">
                <a:extLst>
                  <a:ext uri="{FF2B5EF4-FFF2-40B4-BE49-F238E27FC236}">
                    <a16:creationId xmlns:a16="http://schemas.microsoft.com/office/drawing/2014/main" id="{0653714F-5599-4A59-AE0A-B227FE628A2B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" name="Google Shape;2129;p37">
                <a:extLst>
                  <a:ext uri="{FF2B5EF4-FFF2-40B4-BE49-F238E27FC236}">
                    <a16:creationId xmlns:a16="http://schemas.microsoft.com/office/drawing/2014/main" id="{5A865B8D-6853-4376-AFA1-7995E6B1F25F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9" name="Google Shape;2122;p37">
            <a:extLst>
              <a:ext uri="{FF2B5EF4-FFF2-40B4-BE49-F238E27FC236}">
                <a16:creationId xmlns:a16="http://schemas.microsoft.com/office/drawing/2014/main" id="{935E3F88-112B-4456-A49A-2CF751D33BF3}"/>
              </a:ext>
            </a:extLst>
          </p:cNvPr>
          <p:cNvGrpSpPr/>
          <p:nvPr/>
        </p:nvGrpSpPr>
        <p:grpSpPr>
          <a:xfrm>
            <a:off x="518805" y="1099895"/>
            <a:ext cx="409233" cy="413550"/>
            <a:chOff x="731647" y="2728277"/>
            <a:chExt cx="635100" cy="734984"/>
          </a:xfrm>
        </p:grpSpPr>
        <p:grpSp>
          <p:nvGrpSpPr>
            <p:cNvPr id="50" name="Google Shape;2123;p37">
              <a:extLst>
                <a:ext uri="{FF2B5EF4-FFF2-40B4-BE49-F238E27FC236}">
                  <a16:creationId xmlns:a16="http://schemas.microsoft.com/office/drawing/2014/main" id="{27FC6070-C072-4ABC-A696-B089A9947E1D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5" name="Google Shape;2124;p37">
                <a:extLst>
                  <a:ext uri="{FF2B5EF4-FFF2-40B4-BE49-F238E27FC236}">
                    <a16:creationId xmlns:a16="http://schemas.microsoft.com/office/drawing/2014/main" id="{C1C30260-055F-4470-87EB-953B5C808668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125;p37">
                <a:extLst>
                  <a:ext uri="{FF2B5EF4-FFF2-40B4-BE49-F238E27FC236}">
                    <a16:creationId xmlns:a16="http://schemas.microsoft.com/office/drawing/2014/main" id="{01DDB393-6E68-4373-9CB8-3C494CFA792C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1" name="Google Shape;2126;p37">
              <a:extLst>
                <a:ext uri="{FF2B5EF4-FFF2-40B4-BE49-F238E27FC236}">
                  <a16:creationId xmlns:a16="http://schemas.microsoft.com/office/drawing/2014/main" id="{7E9911A5-94F3-47EE-9C54-DA8B20393E37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52" name="Google Shape;2127;p37">
                <a:extLst>
                  <a:ext uri="{FF2B5EF4-FFF2-40B4-BE49-F238E27FC236}">
                    <a16:creationId xmlns:a16="http://schemas.microsoft.com/office/drawing/2014/main" id="{5E951CEA-A8B2-4D8F-93CE-F7E0DB35A20E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3" name="Google Shape;2128;p37">
                <a:extLst>
                  <a:ext uri="{FF2B5EF4-FFF2-40B4-BE49-F238E27FC236}">
                    <a16:creationId xmlns:a16="http://schemas.microsoft.com/office/drawing/2014/main" id="{38EFCCA4-A423-48AE-9795-6E4A8C7CDE89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54" name="Google Shape;2129;p37">
                <a:extLst>
                  <a:ext uri="{FF2B5EF4-FFF2-40B4-BE49-F238E27FC236}">
                    <a16:creationId xmlns:a16="http://schemas.microsoft.com/office/drawing/2014/main" id="{5B6C34B8-603A-44E0-910D-6A8CF7350B3C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57" name="Google Shape;2122;p37">
            <a:extLst>
              <a:ext uri="{FF2B5EF4-FFF2-40B4-BE49-F238E27FC236}">
                <a16:creationId xmlns:a16="http://schemas.microsoft.com/office/drawing/2014/main" id="{9F6A14C7-7E47-4558-A5BB-3603C9C5346E}"/>
              </a:ext>
            </a:extLst>
          </p:cNvPr>
          <p:cNvGrpSpPr/>
          <p:nvPr/>
        </p:nvGrpSpPr>
        <p:grpSpPr>
          <a:xfrm>
            <a:off x="8215961" y="3690693"/>
            <a:ext cx="409233" cy="413550"/>
            <a:chOff x="731647" y="2728277"/>
            <a:chExt cx="635100" cy="734984"/>
          </a:xfrm>
        </p:grpSpPr>
        <p:grpSp>
          <p:nvGrpSpPr>
            <p:cNvPr id="58" name="Google Shape;2123;p37">
              <a:extLst>
                <a:ext uri="{FF2B5EF4-FFF2-40B4-BE49-F238E27FC236}">
                  <a16:creationId xmlns:a16="http://schemas.microsoft.com/office/drawing/2014/main" id="{A27B8284-240B-4361-8AB8-C7FFFF3A4B9C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63" name="Google Shape;2124;p37">
                <a:extLst>
                  <a:ext uri="{FF2B5EF4-FFF2-40B4-BE49-F238E27FC236}">
                    <a16:creationId xmlns:a16="http://schemas.microsoft.com/office/drawing/2014/main" id="{FDFA78BD-5E3C-4C80-88F2-0B4DB6D00CEF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125;p37">
                <a:extLst>
                  <a:ext uri="{FF2B5EF4-FFF2-40B4-BE49-F238E27FC236}">
                    <a16:creationId xmlns:a16="http://schemas.microsoft.com/office/drawing/2014/main" id="{7FA13850-F3F4-4ADA-B431-253B531E1ECA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9" name="Google Shape;2126;p37">
              <a:extLst>
                <a:ext uri="{FF2B5EF4-FFF2-40B4-BE49-F238E27FC236}">
                  <a16:creationId xmlns:a16="http://schemas.microsoft.com/office/drawing/2014/main" id="{D0B2BF6F-6910-4E9E-9B3F-219BD7E5118F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60" name="Google Shape;2127;p37">
                <a:extLst>
                  <a:ext uri="{FF2B5EF4-FFF2-40B4-BE49-F238E27FC236}">
                    <a16:creationId xmlns:a16="http://schemas.microsoft.com/office/drawing/2014/main" id="{15C57EF9-586E-4B51-AAC9-205C50AF0CE0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1" name="Google Shape;2128;p37">
                <a:extLst>
                  <a:ext uri="{FF2B5EF4-FFF2-40B4-BE49-F238E27FC236}">
                    <a16:creationId xmlns:a16="http://schemas.microsoft.com/office/drawing/2014/main" id="{B813D53D-D1B0-47F7-A3D5-70E640DEEA14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2" name="Google Shape;2129;p37">
                <a:extLst>
                  <a:ext uri="{FF2B5EF4-FFF2-40B4-BE49-F238E27FC236}">
                    <a16:creationId xmlns:a16="http://schemas.microsoft.com/office/drawing/2014/main" id="{5FE4EF3A-0FDD-4BC6-9118-24BEE6B3BF64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881300-9F1D-4A3E-9E20-901D158B09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4306" y="635794"/>
            <a:ext cx="6883399" cy="38719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197D3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3" name="Google Shape;2122;p37">
            <a:extLst>
              <a:ext uri="{FF2B5EF4-FFF2-40B4-BE49-F238E27FC236}">
                <a16:creationId xmlns:a16="http://schemas.microsoft.com/office/drawing/2014/main" id="{36F84DD1-712A-4220-ADA9-BDBFB2BF454A}"/>
              </a:ext>
            </a:extLst>
          </p:cNvPr>
          <p:cNvGrpSpPr/>
          <p:nvPr/>
        </p:nvGrpSpPr>
        <p:grpSpPr>
          <a:xfrm>
            <a:off x="329146" y="225138"/>
            <a:ext cx="756424" cy="790306"/>
            <a:chOff x="731647" y="2728277"/>
            <a:chExt cx="635100" cy="734984"/>
          </a:xfrm>
        </p:grpSpPr>
        <p:grpSp>
          <p:nvGrpSpPr>
            <p:cNvPr id="74" name="Google Shape;2123;p37">
              <a:extLst>
                <a:ext uri="{FF2B5EF4-FFF2-40B4-BE49-F238E27FC236}">
                  <a16:creationId xmlns:a16="http://schemas.microsoft.com/office/drawing/2014/main" id="{DC4CF7B7-661E-49BA-9B33-12202D7B07D9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79" name="Google Shape;2124;p37">
                <a:extLst>
                  <a:ext uri="{FF2B5EF4-FFF2-40B4-BE49-F238E27FC236}">
                    <a16:creationId xmlns:a16="http://schemas.microsoft.com/office/drawing/2014/main" id="{3EC805A4-641B-47E7-AD49-B77E0C59BE38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125;p37">
                <a:extLst>
                  <a:ext uri="{FF2B5EF4-FFF2-40B4-BE49-F238E27FC236}">
                    <a16:creationId xmlns:a16="http://schemas.microsoft.com/office/drawing/2014/main" id="{28B81642-6E12-47A5-8C88-97F22FACD4E9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5" name="Google Shape;2126;p37">
              <a:extLst>
                <a:ext uri="{FF2B5EF4-FFF2-40B4-BE49-F238E27FC236}">
                  <a16:creationId xmlns:a16="http://schemas.microsoft.com/office/drawing/2014/main" id="{9EC45CB8-5F54-413B-AA0F-DC1CF5D553B3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76" name="Google Shape;2127;p37">
                <a:extLst>
                  <a:ext uri="{FF2B5EF4-FFF2-40B4-BE49-F238E27FC236}">
                    <a16:creationId xmlns:a16="http://schemas.microsoft.com/office/drawing/2014/main" id="{998D8EBA-8CC6-4FAB-9F8B-404CF7D9C55E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77" name="Google Shape;2128;p37">
                <a:extLst>
                  <a:ext uri="{FF2B5EF4-FFF2-40B4-BE49-F238E27FC236}">
                    <a16:creationId xmlns:a16="http://schemas.microsoft.com/office/drawing/2014/main" id="{799E1304-D1EB-4CA2-A0C7-743440CCD1FB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78" name="Google Shape;2129;p37">
                <a:extLst>
                  <a:ext uri="{FF2B5EF4-FFF2-40B4-BE49-F238E27FC236}">
                    <a16:creationId xmlns:a16="http://schemas.microsoft.com/office/drawing/2014/main" id="{71CD4F6B-B1CB-4E70-A474-69FAE2E5AA0B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81" name="Google Shape;2122;p37">
            <a:extLst>
              <a:ext uri="{FF2B5EF4-FFF2-40B4-BE49-F238E27FC236}">
                <a16:creationId xmlns:a16="http://schemas.microsoft.com/office/drawing/2014/main" id="{5396838F-941F-4766-BE15-1CAD3E30FF35}"/>
              </a:ext>
            </a:extLst>
          </p:cNvPr>
          <p:cNvGrpSpPr/>
          <p:nvPr/>
        </p:nvGrpSpPr>
        <p:grpSpPr>
          <a:xfrm>
            <a:off x="8010377" y="4263738"/>
            <a:ext cx="756424" cy="790306"/>
            <a:chOff x="731647" y="2728277"/>
            <a:chExt cx="635100" cy="734984"/>
          </a:xfrm>
        </p:grpSpPr>
        <p:grpSp>
          <p:nvGrpSpPr>
            <p:cNvPr id="82" name="Google Shape;2123;p37">
              <a:extLst>
                <a:ext uri="{FF2B5EF4-FFF2-40B4-BE49-F238E27FC236}">
                  <a16:creationId xmlns:a16="http://schemas.microsoft.com/office/drawing/2014/main" id="{2B084515-2380-443E-95E8-3EC4D39C5F10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87" name="Google Shape;2124;p37">
                <a:extLst>
                  <a:ext uri="{FF2B5EF4-FFF2-40B4-BE49-F238E27FC236}">
                    <a16:creationId xmlns:a16="http://schemas.microsoft.com/office/drawing/2014/main" id="{E4D89CB7-9442-4766-B153-E60390809C59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125;p37">
                <a:extLst>
                  <a:ext uri="{FF2B5EF4-FFF2-40B4-BE49-F238E27FC236}">
                    <a16:creationId xmlns:a16="http://schemas.microsoft.com/office/drawing/2014/main" id="{291C5E00-DC30-461E-A6B0-93339C6C75BD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3" name="Google Shape;2126;p37">
              <a:extLst>
                <a:ext uri="{FF2B5EF4-FFF2-40B4-BE49-F238E27FC236}">
                  <a16:creationId xmlns:a16="http://schemas.microsoft.com/office/drawing/2014/main" id="{405F5CFE-DA6C-4C85-BA2F-7CA64AAA455C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84" name="Google Shape;2127;p37">
                <a:extLst>
                  <a:ext uri="{FF2B5EF4-FFF2-40B4-BE49-F238E27FC236}">
                    <a16:creationId xmlns:a16="http://schemas.microsoft.com/office/drawing/2014/main" id="{8E4A9C88-F95B-4637-8018-C1F80B564491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85" name="Google Shape;2128;p37">
                <a:extLst>
                  <a:ext uri="{FF2B5EF4-FFF2-40B4-BE49-F238E27FC236}">
                    <a16:creationId xmlns:a16="http://schemas.microsoft.com/office/drawing/2014/main" id="{74FD7D3F-A8EC-41CF-A7E2-77DD7D41C321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86" name="Google Shape;2129;p37">
                <a:extLst>
                  <a:ext uri="{FF2B5EF4-FFF2-40B4-BE49-F238E27FC236}">
                    <a16:creationId xmlns:a16="http://schemas.microsoft.com/office/drawing/2014/main" id="{DD1F5BDE-57D1-4841-B4AF-E91F921478C8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237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_Recording_2022-03-22_at_20.18.09">
            <a:hlinkClick r:id="" action="ppaction://media"/>
            <a:extLst>
              <a:ext uri="{FF2B5EF4-FFF2-40B4-BE49-F238E27FC236}">
                <a16:creationId xmlns:a16="http://schemas.microsoft.com/office/drawing/2014/main" id="{46C78C42-09D1-4A91-850F-C43330F12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569" y="639320"/>
            <a:ext cx="6870862" cy="3864860"/>
          </a:xfrm>
          <a:prstGeom prst="rect">
            <a:avLst/>
          </a:prstGeom>
          <a:ln w="127000" cap="flat">
            <a:solidFill>
              <a:srgbClr val="F197D3"/>
            </a:solidFill>
            <a:miter lim="800000"/>
          </a:ln>
          <a:effectLst>
            <a:outerShdw blurRad="190500" dist="25400" dir="5400000" sx="104000" sy="104000" kx="100000" ky="100000" algn="t" rotWithShape="0">
              <a:srgbClr val="000000">
                <a:alpha val="18000"/>
              </a:srgbClr>
            </a:outerShdw>
          </a:effectLst>
          <a:scene3d>
            <a:camera prst="orthographicFront"/>
            <a:lightRig rig="threePt" dir="t"/>
          </a:scene3d>
          <a:sp3d contourW="25400">
            <a:contourClr>
              <a:srgbClr val="FFFFFF"/>
            </a:contourClr>
          </a:sp3d>
        </p:spPr>
      </p:pic>
      <p:grpSp>
        <p:nvGrpSpPr>
          <p:cNvPr id="4" name="Google Shape;2122;p37">
            <a:extLst>
              <a:ext uri="{FF2B5EF4-FFF2-40B4-BE49-F238E27FC236}">
                <a16:creationId xmlns:a16="http://schemas.microsoft.com/office/drawing/2014/main" id="{399C5F1D-2ABE-466B-B473-EAB19542BEA6}"/>
              </a:ext>
            </a:extLst>
          </p:cNvPr>
          <p:cNvGrpSpPr/>
          <p:nvPr/>
        </p:nvGrpSpPr>
        <p:grpSpPr>
          <a:xfrm>
            <a:off x="333767" y="89836"/>
            <a:ext cx="779243" cy="930265"/>
            <a:chOff x="731647" y="2728277"/>
            <a:chExt cx="635100" cy="734984"/>
          </a:xfrm>
        </p:grpSpPr>
        <p:grpSp>
          <p:nvGrpSpPr>
            <p:cNvPr id="5" name="Google Shape;2123;p37">
              <a:extLst>
                <a:ext uri="{FF2B5EF4-FFF2-40B4-BE49-F238E27FC236}">
                  <a16:creationId xmlns:a16="http://schemas.microsoft.com/office/drawing/2014/main" id="{7173EC17-4589-4FAF-9C46-BF7034A173BD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10" name="Google Shape;2124;p37">
                <a:extLst>
                  <a:ext uri="{FF2B5EF4-FFF2-40B4-BE49-F238E27FC236}">
                    <a16:creationId xmlns:a16="http://schemas.microsoft.com/office/drawing/2014/main" id="{19462A14-EAF2-4900-853A-B567A5216136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125;p37">
                <a:extLst>
                  <a:ext uri="{FF2B5EF4-FFF2-40B4-BE49-F238E27FC236}">
                    <a16:creationId xmlns:a16="http://schemas.microsoft.com/office/drawing/2014/main" id="{474BC9F3-0E66-41A8-B72F-92C5C220CBD4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" name="Google Shape;2126;p37">
              <a:extLst>
                <a:ext uri="{FF2B5EF4-FFF2-40B4-BE49-F238E27FC236}">
                  <a16:creationId xmlns:a16="http://schemas.microsoft.com/office/drawing/2014/main" id="{D5A27D07-1267-4DF6-88EC-495CCC1BB26B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7" name="Google Shape;2127;p37">
                <a:extLst>
                  <a:ext uri="{FF2B5EF4-FFF2-40B4-BE49-F238E27FC236}">
                    <a16:creationId xmlns:a16="http://schemas.microsoft.com/office/drawing/2014/main" id="{31171ED8-94F8-44B8-B324-ABA689E99FF7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8" name="Google Shape;2128;p37">
                <a:extLst>
                  <a:ext uri="{FF2B5EF4-FFF2-40B4-BE49-F238E27FC236}">
                    <a16:creationId xmlns:a16="http://schemas.microsoft.com/office/drawing/2014/main" id="{F6E54F6D-4F7F-4953-AAEE-23F372BA8B9E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9" name="Google Shape;2129;p37">
                <a:extLst>
                  <a:ext uri="{FF2B5EF4-FFF2-40B4-BE49-F238E27FC236}">
                    <a16:creationId xmlns:a16="http://schemas.microsoft.com/office/drawing/2014/main" id="{33410139-1B11-4E3F-ABEE-7A760AE000F2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12" name="Google Shape;2122;p37">
            <a:extLst>
              <a:ext uri="{FF2B5EF4-FFF2-40B4-BE49-F238E27FC236}">
                <a16:creationId xmlns:a16="http://schemas.microsoft.com/office/drawing/2014/main" id="{F101A229-0EB6-42D1-A9D1-E63153C8D66F}"/>
              </a:ext>
            </a:extLst>
          </p:cNvPr>
          <p:cNvGrpSpPr/>
          <p:nvPr/>
        </p:nvGrpSpPr>
        <p:grpSpPr>
          <a:xfrm>
            <a:off x="8046011" y="4213235"/>
            <a:ext cx="779243" cy="930265"/>
            <a:chOff x="731647" y="2728277"/>
            <a:chExt cx="635100" cy="734984"/>
          </a:xfrm>
        </p:grpSpPr>
        <p:grpSp>
          <p:nvGrpSpPr>
            <p:cNvPr id="13" name="Google Shape;2123;p37">
              <a:extLst>
                <a:ext uri="{FF2B5EF4-FFF2-40B4-BE49-F238E27FC236}">
                  <a16:creationId xmlns:a16="http://schemas.microsoft.com/office/drawing/2014/main" id="{A6691CD5-10D3-404B-A868-6578D99D5AF5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18" name="Google Shape;2124;p37">
                <a:extLst>
                  <a:ext uri="{FF2B5EF4-FFF2-40B4-BE49-F238E27FC236}">
                    <a16:creationId xmlns:a16="http://schemas.microsoft.com/office/drawing/2014/main" id="{65D85522-D9A1-4162-9956-6518B52C29D8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125;p37">
                <a:extLst>
                  <a:ext uri="{FF2B5EF4-FFF2-40B4-BE49-F238E27FC236}">
                    <a16:creationId xmlns:a16="http://schemas.microsoft.com/office/drawing/2014/main" id="{41F77FD5-3530-4C25-9C22-7D1F9BE59BE3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" name="Google Shape;2126;p37">
              <a:extLst>
                <a:ext uri="{FF2B5EF4-FFF2-40B4-BE49-F238E27FC236}">
                  <a16:creationId xmlns:a16="http://schemas.microsoft.com/office/drawing/2014/main" id="{6262701B-B660-439C-B0E7-2851A692C64C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15" name="Google Shape;2127;p37">
                <a:extLst>
                  <a:ext uri="{FF2B5EF4-FFF2-40B4-BE49-F238E27FC236}">
                    <a16:creationId xmlns:a16="http://schemas.microsoft.com/office/drawing/2014/main" id="{9BC06658-7B89-443D-AB80-7C1A64544F57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6" name="Google Shape;2128;p37">
                <a:extLst>
                  <a:ext uri="{FF2B5EF4-FFF2-40B4-BE49-F238E27FC236}">
                    <a16:creationId xmlns:a16="http://schemas.microsoft.com/office/drawing/2014/main" id="{1BEE8778-CA15-4DDB-BCC9-948138552C0F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7" name="Google Shape;2129;p37">
                <a:extLst>
                  <a:ext uri="{FF2B5EF4-FFF2-40B4-BE49-F238E27FC236}">
                    <a16:creationId xmlns:a16="http://schemas.microsoft.com/office/drawing/2014/main" id="{4D819CDF-4A12-44DD-B53D-6573E2D88BA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0" name="Google Shape;2122;p37">
            <a:extLst>
              <a:ext uri="{FF2B5EF4-FFF2-40B4-BE49-F238E27FC236}">
                <a16:creationId xmlns:a16="http://schemas.microsoft.com/office/drawing/2014/main" id="{1671785D-55FD-43AD-B9C1-426896D9A03B}"/>
              </a:ext>
            </a:extLst>
          </p:cNvPr>
          <p:cNvGrpSpPr/>
          <p:nvPr/>
        </p:nvGrpSpPr>
        <p:grpSpPr>
          <a:xfrm>
            <a:off x="506037" y="1112349"/>
            <a:ext cx="393897" cy="480076"/>
            <a:chOff x="731647" y="2728277"/>
            <a:chExt cx="635100" cy="734984"/>
          </a:xfrm>
        </p:grpSpPr>
        <p:grpSp>
          <p:nvGrpSpPr>
            <p:cNvPr id="21" name="Google Shape;2123;p37">
              <a:extLst>
                <a:ext uri="{FF2B5EF4-FFF2-40B4-BE49-F238E27FC236}">
                  <a16:creationId xmlns:a16="http://schemas.microsoft.com/office/drawing/2014/main" id="{3BEB9F11-E301-4658-A082-4EB4C416EB64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6" name="Google Shape;2124;p37">
                <a:extLst>
                  <a:ext uri="{FF2B5EF4-FFF2-40B4-BE49-F238E27FC236}">
                    <a16:creationId xmlns:a16="http://schemas.microsoft.com/office/drawing/2014/main" id="{44FEB7B4-1209-4F7E-930F-047004E025E8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125;p37">
                <a:extLst>
                  <a:ext uri="{FF2B5EF4-FFF2-40B4-BE49-F238E27FC236}">
                    <a16:creationId xmlns:a16="http://schemas.microsoft.com/office/drawing/2014/main" id="{F860F656-EE1F-4809-A3F9-0D175F09C11E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" name="Google Shape;2126;p37">
              <a:extLst>
                <a:ext uri="{FF2B5EF4-FFF2-40B4-BE49-F238E27FC236}">
                  <a16:creationId xmlns:a16="http://schemas.microsoft.com/office/drawing/2014/main" id="{0316929B-2938-47B4-A0F3-78286236E597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3" name="Google Shape;2127;p37">
                <a:extLst>
                  <a:ext uri="{FF2B5EF4-FFF2-40B4-BE49-F238E27FC236}">
                    <a16:creationId xmlns:a16="http://schemas.microsoft.com/office/drawing/2014/main" id="{DBADFCB7-186D-4964-9A9F-B4A023798828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4" name="Google Shape;2128;p37">
                <a:extLst>
                  <a:ext uri="{FF2B5EF4-FFF2-40B4-BE49-F238E27FC236}">
                    <a16:creationId xmlns:a16="http://schemas.microsoft.com/office/drawing/2014/main" id="{FF3E16E9-2891-46C2-A7A3-EED1153015CF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5" name="Google Shape;2129;p37">
                <a:extLst>
                  <a:ext uri="{FF2B5EF4-FFF2-40B4-BE49-F238E27FC236}">
                    <a16:creationId xmlns:a16="http://schemas.microsoft.com/office/drawing/2014/main" id="{7ADBD004-9A26-4C18-9CCA-D77BB3291BA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8" name="Google Shape;2122;p37">
            <a:extLst>
              <a:ext uri="{FF2B5EF4-FFF2-40B4-BE49-F238E27FC236}">
                <a16:creationId xmlns:a16="http://schemas.microsoft.com/office/drawing/2014/main" id="{296FD78F-D5B9-42DA-952C-68D042776DD8}"/>
              </a:ext>
            </a:extLst>
          </p:cNvPr>
          <p:cNvGrpSpPr/>
          <p:nvPr/>
        </p:nvGrpSpPr>
        <p:grpSpPr>
          <a:xfrm>
            <a:off x="8233026" y="3625892"/>
            <a:ext cx="393897" cy="480076"/>
            <a:chOff x="731647" y="2728277"/>
            <a:chExt cx="635100" cy="734984"/>
          </a:xfrm>
        </p:grpSpPr>
        <p:grpSp>
          <p:nvGrpSpPr>
            <p:cNvPr id="29" name="Google Shape;2123;p37">
              <a:extLst>
                <a:ext uri="{FF2B5EF4-FFF2-40B4-BE49-F238E27FC236}">
                  <a16:creationId xmlns:a16="http://schemas.microsoft.com/office/drawing/2014/main" id="{0FCC75D9-A84B-4F29-96B9-E047C98A3BCF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4" name="Google Shape;2124;p37">
                <a:extLst>
                  <a:ext uri="{FF2B5EF4-FFF2-40B4-BE49-F238E27FC236}">
                    <a16:creationId xmlns:a16="http://schemas.microsoft.com/office/drawing/2014/main" id="{173AADD5-7E80-4C24-ACFB-9428FF973B99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125;p37">
                <a:extLst>
                  <a:ext uri="{FF2B5EF4-FFF2-40B4-BE49-F238E27FC236}">
                    <a16:creationId xmlns:a16="http://schemas.microsoft.com/office/drawing/2014/main" id="{6C9A5221-A243-47B4-A45C-85ED4B7A96EB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0" name="Google Shape;2126;p37">
              <a:extLst>
                <a:ext uri="{FF2B5EF4-FFF2-40B4-BE49-F238E27FC236}">
                  <a16:creationId xmlns:a16="http://schemas.microsoft.com/office/drawing/2014/main" id="{9306B3DF-A92C-4EA5-AD2F-45B2EFAE384E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1" name="Google Shape;2127;p37">
                <a:extLst>
                  <a:ext uri="{FF2B5EF4-FFF2-40B4-BE49-F238E27FC236}">
                    <a16:creationId xmlns:a16="http://schemas.microsoft.com/office/drawing/2014/main" id="{6C4AABA0-9BC5-4277-9274-D8B1A1B93BE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" name="Google Shape;2128;p37">
                <a:extLst>
                  <a:ext uri="{FF2B5EF4-FFF2-40B4-BE49-F238E27FC236}">
                    <a16:creationId xmlns:a16="http://schemas.microsoft.com/office/drawing/2014/main" id="{8E7EB669-FE65-495A-9D70-ED4DF1E42F7C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3" name="Google Shape;2129;p37">
                <a:extLst>
                  <a:ext uri="{FF2B5EF4-FFF2-40B4-BE49-F238E27FC236}">
                    <a16:creationId xmlns:a16="http://schemas.microsoft.com/office/drawing/2014/main" id="{EF94D81A-D17E-4000-82DD-6C14FA1D0E9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6" name="Google Shape;2122;p37">
            <a:extLst>
              <a:ext uri="{FF2B5EF4-FFF2-40B4-BE49-F238E27FC236}">
                <a16:creationId xmlns:a16="http://schemas.microsoft.com/office/drawing/2014/main" id="{FD3B8990-2440-44B0-837D-44EF0ACC71EF}"/>
              </a:ext>
            </a:extLst>
          </p:cNvPr>
          <p:cNvGrpSpPr/>
          <p:nvPr/>
        </p:nvGrpSpPr>
        <p:grpSpPr>
          <a:xfrm>
            <a:off x="616926" y="1745854"/>
            <a:ext cx="221593" cy="286484"/>
            <a:chOff x="731647" y="2728277"/>
            <a:chExt cx="635100" cy="734984"/>
          </a:xfrm>
        </p:grpSpPr>
        <p:grpSp>
          <p:nvGrpSpPr>
            <p:cNvPr id="37" name="Google Shape;2123;p37">
              <a:extLst>
                <a:ext uri="{FF2B5EF4-FFF2-40B4-BE49-F238E27FC236}">
                  <a16:creationId xmlns:a16="http://schemas.microsoft.com/office/drawing/2014/main" id="{B8B30395-A1ED-47A5-A60D-B0412C26E509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42" name="Google Shape;2124;p37">
                <a:extLst>
                  <a:ext uri="{FF2B5EF4-FFF2-40B4-BE49-F238E27FC236}">
                    <a16:creationId xmlns:a16="http://schemas.microsoft.com/office/drawing/2014/main" id="{347C7147-94AD-4DEA-8B49-0CE0A83243B8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125;p37">
                <a:extLst>
                  <a:ext uri="{FF2B5EF4-FFF2-40B4-BE49-F238E27FC236}">
                    <a16:creationId xmlns:a16="http://schemas.microsoft.com/office/drawing/2014/main" id="{66850803-4DB8-4770-8A17-AAFE426175E9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8" name="Google Shape;2126;p37">
              <a:extLst>
                <a:ext uri="{FF2B5EF4-FFF2-40B4-BE49-F238E27FC236}">
                  <a16:creationId xmlns:a16="http://schemas.microsoft.com/office/drawing/2014/main" id="{0538F718-7277-48B8-BB22-F62051D302F8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9" name="Google Shape;2127;p37">
                <a:extLst>
                  <a:ext uri="{FF2B5EF4-FFF2-40B4-BE49-F238E27FC236}">
                    <a16:creationId xmlns:a16="http://schemas.microsoft.com/office/drawing/2014/main" id="{CEC4FCE5-26E8-4C1E-9251-1CA6EC83C4FA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0" name="Google Shape;2128;p37">
                <a:extLst>
                  <a:ext uri="{FF2B5EF4-FFF2-40B4-BE49-F238E27FC236}">
                    <a16:creationId xmlns:a16="http://schemas.microsoft.com/office/drawing/2014/main" id="{E905B02E-DF3A-40C3-9D25-AED817DAC170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" name="Google Shape;2129;p37">
                <a:extLst>
                  <a:ext uri="{FF2B5EF4-FFF2-40B4-BE49-F238E27FC236}">
                    <a16:creationId xmlns:a16="http://schemas.microsoft.com/office/drawing/2014/main" id="{9AEA548D-4509-4216-B051-A35825F7467D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4" name="Google Shape;2122;p37">
            <a:extLst>
              <a:ext uri="{FF2B5EF4-FFF2-40B4-BE49-F238E27FC236}">
                <a16:creationId xmlns:a16="http://schemas.microsoft.com/office/drawing/2014/main" id="{DFD8BFA4-AABE-4EE8-A04D-B23347D4EE4E}"/>
              </a:ext>
            </a:extLst>
          </p:cNvPr>
          <p:cNvGrpSpPr/>
          <p:nvPr/>
        </p:nvGrpSpPr>
        <p:grpSpPr>
          <a:xfrm>
            <a:off x="8328251" y="3150042"/>
            <a:ext cx="221593" cy="286484"/>
            <a:chOff x="731647" y="2728277"/>
            <a:chExt cx="635100" cy="734984"/>
          </a:xfrm>
        </p:grpSpPr>
        <p:grpSp>
          <p:nvGrpSpPr>
            <p:cNvPr id="45" name="Google Shape;2123;p37">
              <a:extLst>
                <a:ext uri="{FF2B5EF4-FFF2-40B4-BE49-F238E27FC236}">
                  <a16:creationId xmlns:a16="http://schemas.microsoft.com/office/drawing/2014/main" id="{F0C18B8A-4BDF-4A19-9FEF-CFAF8DA65850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50" name="Google Shape;2124;p37">
                <a:extLst>
                  <a:ext uri="{FF2B5EF4-FFF2-40B4-BE49-F238E27FC236}">
                    <a16:creationId xmlns:a16="http://schemas.microsoft.com/office/drawing/2014/main" id="{F609D9BC-2E2E-4DBA-A006-7FEEDB801CE1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125;p37">
                <a:extLst>
                  <a:ext uri="{FF2B5EF4-FFF2-40B4-BE49-F238E27FC236}">
                    <a16:creationId xmlns:a16="http://schemas.microsoft.com/office/drawing/2014/main" id="{3B11EF29-3B91-4867-AE4C-55887B22FB8A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F7C3E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6" name="Google Shape;2126;p37">
              <a:extLst>
                <a:ext uri="{FF2B5EF4-FFF2-40B4-BE49-F238E27FC236}">
                  <a16:creationId xmlns:a16="http://schemas.microsoft.com/office/drawing/2014/main" id="{4E88B037-8329-4814-996A-011482EFC071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47" name="Google Shape;2127;p37">
                <a:extLst>
                  <a:ext uri="{FF2B5EF4-FFF2-40B4-BE49-F238E27FC236}">
                    <a16:creationId xmlns:a16="http://schemas.microsoft.com/office/drawing/2014/main" id="{69DC7361-D8FD-41CB-87A9-555A9A767A3E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8" name="Google Shape;2128;p37">
                <a:extLst>
                  <a:ext uri="{FF2B5EF4-FFF2-40B4-BE49-F238E27FC236}">
                    <a16:creationId xmlns:a16="http://schemas.microsoft.com/office/drawing/2014/main" id="{12A610F1-DC75-43E6-8E01-65A934D5FCA8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9" name="Google Shape;2129;p37">
                <a:extLst>
                  <a:ext uri="{FF2B5EF4-FFF2-40B4-BE49-F238E27FC236}">
                    <a16:creationId xmlns:a16="http://schemas.microsoft.com/office/drawing/2014/main" id="{5A57B7F9-C23B-4748-935C-5F98E50C50B4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3386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</Words>
  <Application>Microsoft Office PowerPoint</Application>
  <PresentationFormat>On-screen Show (16:9)</PresentationFormat>
  <Paragraphs>19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Wingdings</vt:lpstr>
      <vt:lpstr>Fajilla</vt:lpstr>
      <vt:lpstr>Barlow Semi Condensed Medium</vt:lpstr>
      <vt:lpstr>Arial</vt:lpstr>
      <vt:lpstr>Barlow Semi Condensed</vt:lpstr>
      <vt:lpstr>Fjalla One</vt:lpstr>
      <vt:lpstr>Barlow</vt:lpstr>
      <vt:lpstr>Technology Consulting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brand needs a digital home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Pizzara</dc:title>
  <dc:creator>Nastea</dc:creator>
  <cp:lastModifiedBy>Matias Flores</cp:lastModifiedBy>
  <cp:revision>22</cp:revision>
  <dcterms:modified xsi:type="dcterms:W3CDTF">2022-03-22T23:12:32Z</dcterms:modified>
</cp:coreProperties>
</file>